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theme/themeOverride2.xml" ContentType="application/vnd.openxmlformats-officedocument.themeOverrid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theme/themeOverride3.xml" ContentType="application/vnd.openxmlformats-officedocument.themeOverrid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5.xml" ContentType="application/vnd.openxmlformats-officedocument.theme+xml"/>
  <Override PartName="/ppt/theme/themeOverride4.xml" ContentType="application/vnd.openxmlformats-officedocument.themeOverrid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6.xml" ContentType="application/vnd.openxmlformats-officedocument.theme+xml"/>
  <Override PartName="/ppt/theme/themeOverride5.xml" ContentType="application/vnd.openxmlformats-officedocument.themeOverrid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741" r:id="rId2"/>
    <p:sldMasterId id="2147483755" r:id="rId3"/>
    <p:sldMasterId id="2147483769" r:id="rId4"/>
    <p:sldMasterId id="2147483783" r:id="rId5"/>
    <p:sldMasterId id="2147483797" r:id="rId6"/>
  </p:sldMasterIdLst>
  <p:notesMasterIdLst>
    <p:notesMasterId r:id="rId74"/>
  </p:notesMasterIdLst>
  <p:sldIdLst>
    <p:sldId id="256" r:id="rId7"/>
    <p:sldId id="257" r:id="rId8"/>
    <p:sldId id="258" r:id="rId9"/>
    <p:sldId id="259" r:id="rId10"/>
    <p:sldId id="260" r:id="rId11"/>
    <p:sldId id="261" r:id="rId12"/>
    <p:sldId id="262" r:id="rId13"/>
    <p:sldId id="263" r:id="rId14"/>
    <p:sldId id="264" r:id="rId15"/>
    <p:sldId id="265" r:id="rId16"/>
    <p:sldId id="266" r:id="rId17"/>
    <p:sldId id="268" r:id="rId18"/>
    <p:sldId id="267"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325" r:id="rId32"/>
    <p:sldId id="282" r:id="rId33"/>
    <p:sldId id="284" r:id="rId34"/>
    <p:sldId id="285" r:id="rId35"/>
    <p:sldId id="287" r:id="rId36"/>
    <p:sldId id="332" r:id="rId37"/>
    <p:sldId id="333" r:id="rId38"/>
    <p:sldId id="334" r:id="rId39"/>
    <p:sldId id="286" r:id="rId40"/>
    <p:sldId id="291" r:id="rId41"/>
    <p:sldId id="292" r:id="rId42"/>
    <p:sldId id="293" r:id="rId43"/>
    <p:sldId id="335" r:id="rId44"/>
    <p:sldId id="295" r:id="rId45"/>
    <p:sldId id="296" r:id="rId46"/>
    <p:sldId id="297" r:id="rId47"/>
    <p:sldId id="298" r:id="rId48"/>
    <p:sldId id="336" r:id="rId49"/>
    <p:sldId id="299" r:id="rId50"/>
    <p:sldId id="301" r:id="rId51"/>
    <p:sldId id="302" r:id="rId52"/>
    <p:sldId id="303" r:id="rId53"/>
    <p:sldId id="337" r:id="rId54"/>
    <p:sldId id="304" r:id="rId55"/>
    <p:sldId id="306" r:id="rId56"/>
    <p:sldId id="307" r:id="rId57"/>
    <p:sldId id="308" r:id="rId58"/>
    <p:sldId id="309" r:id="rId59"/>
    <p:sldId id="338" r:id="rId60"/>
    <p:sldId id="312" r:id="rId61"/>
    <p:sldId id="313" r:id="rId62"/>
    <p:sldId id="314" r:id="rId63"/>
    <p:sldId id="315" r:id="rId64"/>
    <p:sldId id="316" r:id="rId65"/>
    <p:sldId id="317" r:id="rId66"/>
    <p:sldId id="319" r:id="rId67"/>
    <p:sldId id="318" r:id="rId68"/>
    <p:sldId id="320" r:id="rId69"/>
    <p:sldId id="321" r:id="rId70"/>
    <p:sldId id="322" r:id="rId71"/>
    <p:sldId id="323" r:id="rId72"/>
    <p:sldId id="324" r:id="rId73"/>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74"/>
  </p:normalViewPr>
  <p:slideViewPr>
    <p:cSldViewPr snapToGrid="0" snapToObjects="1">
      <p:cViewPr>
        <p:scale>
          <a:sx n="50" d="100"/>
          <a:sy n="50" d="100"/>
        </p:scale>
        <p:origin x="2386" y="8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slide" Target="slides/slide57.xml"/><Relationship Id="rId68" Type="http://schemas.openxmlformats.org/officeDocument/2006/relationships/slide" Target="slides/slide62.xml"/><Relationship Id="rId76" Type="http://schemas.openxmlformats.org/officeDocument/2006/relationships/viewProps" Target="viewProps.xml"/><Relationship Id="rId7" Type="http://schemas.openxmlformats.org/officeDocument/2006/relationships/slide" Target="slides/slide1.xml"/><Relationship Id="rId71" Type="http://schemas.openxmlformats.org/officeDocument/2006/relationships/slide" Target="slides/slide65.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61" Type="http://schemas.openxmlformats.org/officeDocument/2006/relationships/slide" Target="slides/slide55.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theme" Target="theme/theme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5BCB717-5D97-47BB-91F5-9A5C4C87B669}" type="datetimeFigureOut">
              <a:rPr lang="it-IT" smtClean="0"/>
              <a:t>12/10/2018</a:t>
            </a:fld>
            <a:endParaRPr lang="it-IT"/>
          </a:p>
        </p:txBody>
      </p:sp>
      <p:sp>
        <p:nvSpPr>
          <p:cNvPr id="4" name="Segnaposto immagine diapositiva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0E8E511-103F-416F-B9E8-D77F818C8FC1}" type="slidenum">
              <a:rPr lang="it-IT" smtClean="0"/>
              <a:t>‹N›</a:t>
            </a:fld>
            <a:endParaRPr lang="it-IT"/>
          </a:p>
        </p:txBody>
      </p:sp>
    </p:spTree>
    <p:extLst>
      <p:ext uri="{BB962C8B-B14F-4D97-AF65-F5344CB8AC3E}">
        <p14:creationId xmlns:p14="http://schemas.microsoft.com/office/powerpoint/2010/main" val="12511116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egnaposto immagin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5" name="Segnaposto not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it-IT" altLang="it-IT" smtClean="0"/>
          </a:p>
        </p:txBody>
      </p:sp>
      <p:sp>
        <p:nvSpPr>
          <p:cNvPr id="79876" name="Segnaposto numero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B946D319-2A30-495B-9EF7-78286241CAAE}" type="slidenum">
              <a:rPr lang="en-US" altLang="it-IT" smtClean="0">
                <a:solidFill>
                  <a:prstClr val="black"/>
                </a:solidFill>
              </a:rPr>
              <a:pPr/>
              <a:t>48</a:t>
            </a:fld>
            <a:endParaRPr lang="en-US" altLang="it-IT" smtClean="0">
              <a:solidFill>
                <a:prstClr val="black"/>
              </a:solidFill>
            </a:endParaRPr>
          </a:p>
        </p:txBody>
      </p:sp>
    </p:spTree>
    <p:extLst>
      <p:ext uri="{BB962C8B-B14F-4D97-AF65-F5344CB8AC3E}">
        <p14:creationId xmlns:p14="http://schemas.microsoft.com/office/powerpoint/2010/main" val="18593657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egnaposto immagin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Segnaposto not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it-IT" altLang="it-IT" smtClean="0"/>
          </a:p>
        </p:txBody>
      </p:sp>
      <p:sp>
        <p:nvSpPr>
          <p:cNvPr id="84996" name="Segnaposto numero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89D34802-65F6-41DB-B1C6-33B512599AB4}" type="slidenum">
              <a:rPr lang="en-US" altLang="it-IT" smtClean="0"/>
              <a:pPr fontAlgn="base">
                <a:spcBef>
                  <a:spcPct val="0"/>
                </a:spcBef>
                <a:spcAft>
                  <a:spcPct val="0"/>
                </a:spcAft>
              </a:pPr>
              <a:t>61</a:t>
            </a:fld>
            <a:endParaRPr lang="en-US" altLang="it-IT" smtClean="0"/>
          </a:p>
        </p:txBody>
      </p:sp>
    </p:spTree>
    <p:extLst>
      <p:ext uri="{BB962C8B-B14F-4D97-AF65-F5344CB8AC3E}">
        <p14:creationId xmlns:p14="http://schemas.microsoft.com/office/powerpoint/2010/main" val="38445447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hemeOverride" Target="../theme/themeOverride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hemeOverride" Target="../theme/themeOverride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6.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hemeOverride" Target="../theme/themeOverride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6.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hemeOverride" Target="../theme/themeOverride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5.xml"/><Relationship Id="rId4" Type="http://schemas.openxmlformats.org/officeDocument/2006/relationships/image" Target="../media/image6.pn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hemeOverride" Target="../theme/themeOverride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6.xml"/><Relationship Id="rId4" Type="http://schemas.openxmlformats.org/officeDocument/2006/relationships/image" Target="../media/image6.png"/></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it-IT"/>
              <a:t>Fare clic per modificare stile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00EC0A89-238B-6045-AEB9-F4DE92B0642D}" type="datetimeFigureOut">
              <a:rPr lang="it-IT" smtClean="0"/>
              <a:t>12/10/2018</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A3F74A33-D6F8-9F48-9FBE-EE19CC8192AE}" type="slidenum">
              <a:rPr lang="it-IT" smtClean="0"/>
              <a:t>‹N›</a:t>
            </a:fld>
            <a:endParaRPr lang="it-IT"/>
          </a:p>
        </p:txBody>
      </p:sp>
    </p:spTree>
    <p:extLst>
      <p:ext uri="{BB962C8B-B14F-4D97-AF65-F5344CB8AC3E}">
        <p14:creationId xmlns:p14="http://schemas.microsoft.com/office/powerpoint/2010/main" val="16820810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stile</a:t>
            </a:r>
            <a:endParaRPr lang="en-US" dirty="0"/>
          </a:p>
        </p:txBody>
      </p:sp>
      <p:sp>
        <p:nvSpPr>
          <p:cNvPr id="3" name="Vertical Text Placeholder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00EC0A89-238B-6045-AEB9-F4DE92B0642D}" type="datetimeFigureOut">
              <a:rPr lang="it-IT" smtClean="0"/>
              <a:t>12/10/2018</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A3F74A33-D6F8-9F48-9FBE-EE19CC8192AE}" type="slidenum">
              <a:rPr lang="it-IT" smtClean="0"/>
              <a:t>‹N›</a:t>
            </a:fld>
            <a:endParaRPr lang="it-IT"/>
          </a:p>
        </p:txBody>
      </p:sp>
    </p:spTree>
    <p:extLst>
      <p:ext uri="{BB962C8B-B14F-4D97-AF65-F5344CB8AC3E}">
        <p14:creationId xmlns:p14="http://schemas.microsoft.com/office/powerpoint/2010/main" val="15507671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it-IT"/>
              <a:t>Fare clic per modificare stile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00EC0A89-238B-6045-AEB9-F4DE92B0642D}" type="datetimeFigureOut">
              <a:rPr lang="it-IT" smtClean="0"/>
              <a:t>12/10/2018</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A3F74A33-D6F8-9F48-9FBE-EE19CC8192AE}" type="slidenum">
              <a:rPr lang="it-IT" smtClean="0"/>
              <a:t>‹N›</a:t>
            </a:fld>
            <a:endParaRPr lang="it-IT"/>
          </a:p>
        </p:txBody>
      </p:sp>
    </p:spTree>
    <p:extLst>
      <p:ext uri="{BB962C8B-B14F-4D97-AF65-F5344CB8AC3E}">
        <p14:creationId xmlns:p14="http://schemas.microsoft.com/office/powerpoint/2010/main" val="18824878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dgm">
  <p:cSld name="Titolo, diagramma o organigramma">
    <p:spTree>
      <p:nvGrpSpPr>
        <p:cNvPr id="1" name=""/>
        <p:cNvGrpSpPr/>
        <p:nvPr/>
      </p:nvGrpSpPr>
      <p:grpSpPr>
        <a:xfrm>
          <a:off x="0" y="0"/>
          <a:ext cx="0" cy="0"/>
          <a:chOff x="0" y="0"/>
          <a:chExt cx="0" cy="0"/>
        </a:xfrm>
      </p:grpSpPr>
      <p:sp>
        <p:nvSpPr>
          <p:cNvPr id="2" name="Titolo 1"/>
          <p:cNvSpPr>
            <a:spLocks noGrp="1"/>
          </p:cNvSpPr>
          <p:nvPr>
            <p:ph type="title"/>
          </p:nvPr>
        </p:nvSpPr>
        <p:spPr>
          <a:xfrm>
            <a:off x="1295400" y="1219200"/>
            <a:ext cx="7083425" cy="1444625"/>
          </a:xfrm>
        </p:spPr>
        <p:txBody>
          <a:bodyPr/>
          <a:lstStyle/>
          <a:p>
            <a:r>
              <a:rPr lang="it-IT"/>
              <a:t>Fare clic per modificare lo stile del titolo</a:t>
            </a:r>
          </a:p>
        </p:txBody>
      </p:sp>
      <p:sp>
        <p:nvSpPr>
          <p:cNvPr id="3" name="Segnaposto SmartArt 2"/>
          <p:cNvSpPr>
            <a:spLocks noGrp="1"/>
          </p:cNvSpPr>
          <p:nvPr>
            <p:ph type="dgm" idx="1"/>
          </p:nvPr>
        </p:nvSpPr>
        <p:spPr>
          <a:xfrm>
            <a:off x="1295400" y="2819400"/>
            <a:ext cx="7083425" cy="3771900"/>
          </a:xfrm>
        </p:spPr>
        <p:txBody>
          <a:bodyPr rtlCol="0">
            <a:normAutofit/>
          </a:bodyPr>
          <a:lstStyle/>
          <a:p>
            <a:pPr lvl="0"/>
            <a:endParaRPr lang="it-IT" noProof="0"/>
          </a:p>
        </p:txBody>
      </p:sp>
      <p:sp>
        <p:nvSpPr>
          <p:cNvPr id="4" name="Rectangle 3">
            <a:extLst>
              <a:ext uri="{FF2B5EF4-FFF2-40B4-BE49-F238E27FC236}"/>
            </a:extLst>
          </p:cNvPr>
          <p:cNvSpPr>
            <a:spLocks noGrp="1" noChangeArrowheads="1"/>
          </p:cNvSpPr>
          <p:nvPr>
            <p:ph type="dt" idx="10"/>
          </p:nvPr>
        </p:nvSpPr>
        <p:spPr>
          <a:xfrm>
            <a:off x="6553200" y="6502400"/>
            <a:ext cx="1825625" cy="277813"/>
          </a:xfrm>
        </p:spPr>
        <p:txBody>
          <a:bodyPr/>
          <a:lstStyle>
            <a:lvl3pPr lvl="2" eaLnBrk="1" fontAlgn="auto" hangingPunct="1">
              <a:spcBef>
                <a:spcPts val="0"/>
              </a:spcBef>
              <a:spcAft>
                <a:spcPts val="0"/>
              </a:spcAft>
              <a:defRPr>
                <a:latin typeface="+mn-lt"/>
              </a:defRPr>
            </a:lvl3pPr>
          </a:lstStyle>
          <a:p>
            <a:pPr lvl="2">
              <a:defRPr/>
            </a:pPr>
            <a:endParaRPr lang="en-GB"/>
          </a:p>
        </p:txBody>
      </p:sp>
      <p:sp>
        <p:nvSpPr>
          <p:cNvPr id="5" name="Rectangle 4">
            <a:extLst>
              <a:ext uri="{FF2B5EF4-FFF2-40B4-BE49-F238E27FC236}"/>
            </a:extLst>
          </p:cNvPr>
          <p:cNvSpPr>
            <a:spLocks noGrp="1" noChangeArrowheads="1"/>
          </p:cNvSpPr>
          <p:nvPr>
            <p:ph type="ftr" idx="11"/>
          </p:nvPr>
        </p:nvSpPr>
        <p:spPr/>
        <p:txBody>
          <a:bodyPr/>
          <a:lstStyle>
            <a:lvl1pPr>
              <a:defRPr/>
            </a:lvl1pPr>
          </a:lstStyle>
          <a:p>
            <a:pPr>
              <a:defRPr/>
            </a:pPr>
            <a:endParaRPr lang="en-GB"/>
          </a:p>
        </p:txBody>
      </p:sp>
      <p:sp>
        <p:nvSpPr>
          <p:cNvPr id="6" name="Rectangle 5">
            <a:extLst>
              <a:ext uri="{FF2B5EF4-FFF2-40B4-BE49-F238E27FC236}"/>
            </a:extLst>
          </p:cNvPr>
          <p:cNvSpPr>
            <a:spLocks noGrp="1" noChangeArrowheads="1"/>
          </p:cNvSpPr>
          <p:nvPr>
            <p:ph type="sldNum" idx="12"/>
          </p:nvPr>
        </p:nvSpPr>
        <p:spPr>
          <a:xfrm>
            <a:off x="0" y="0"/>
            <a:ext cx="0" cy="0"/>
          </a:xfrm>
        </p:spPr>
        <p:txBody>
          <a:bodyPr wrap="square" numCol="1" anchor="t" anchorCtr="0" compatLnSpc="1">
            <a:prstTxWarp prst="textNoShape">
              <a:avLst/>
            </a:prstTxWarp>
          </a:bodyPr>
          <a:lstStyle>
            <a:lvl1pPr eaLnBrk="1" hangingPunct="1">
              <a:defRPr/>
            </a:lvl1pPr>
          </a:lstStyle>
          <a:p>
            <a:pPr>
              <a:defRPr/>
            </a:pPr>
            <a:fld id="{F7511987-F6E8-4CA5-A528-DC4929C373A5}" type="slidenum">
              <a:rPr lang="en-GB" altLang="it-IT"/>
              <a:pPr>
                <a:defRPr/>
              </a:pPr>
              <a:t>‹N›</a:t>
            </a:fld>
            <a:endParaRPr lang="en-GB" altLang="it-IT"/>
          </a:p>
        </p:txBody>
      </p:sp>
    </p:spTree>
    <p:extLst>
      <p:ext uri="{BB962C8B-B14F-4D97-AF65-F5344CB8AC3E}">
        <p14:creationId xmlns:p14="http://schemas.microsoft.com/office/powerpoint/2010/main" val="37198416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grpSp>
        <p:nvGrpSpPr>
          <p:cNvPr id="4" name="Gruppo 7"/>
          <p:cNvGrpSpPr>
            <a:grpSpLocks/>
          </p:cNvGrpSpPr>
          <p:nvPr/>
        </p:nvGrpSpPr>
        <p:grpSpPr bwMode="auto">
          <a:xfrm>
            <a:off x="0" y="6281738"/>
            <a:ext cx="9144000" cy="576262"/>
            <a:chOff x="0" y="6282320"/>
            <a:chExt cx="9144000" cy="575680"/>
          </a:xfrm>
        </p:grpSpPr>
        <p:pic>
          <p:nvPicPr>
            <p:cNvPr id="5" name="Immagin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282320"/>
              <a:ext cx="6120130" cy="575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magine 9"/>
            <p:cNvPicPr>
              <a:picLocks noChangeAspect="1" noChangeArrowheads="1"/>
            </p:cNvPicPr>
            <p:nvPr/>
          </p:nvPicPr>
          <p:blipFill>
            <a:blip r:embed="rId2">
              <a:extLst>
                <a:ext uri="{28A0092B-C50C-407E-A947-70E740481C1C}">
                  <a14:useLocalDpi xmlns:a14="http://schemas.microsoft.com/office/drawing/2010/main" val="0"/>
                </a:ext>
              </a:extLst>
            </a:blip>
            <a:srcRect r="43524"/>
            <a:stretch>
              <a:fillRect/>
            </a:stretch>
          </p:blipFill>
          <p:spPr bwMode="auto">
            <a:xfrm>
              <a:off x="5687616" y="6282320"/>
              <a:ext cx="3456384" cy="575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Titolo 7"/>
          <p:cNvSpPr>
            <a:spLocks noGrp="1"/>
          </p:cNvSpPr>
          <p:nvPr>
            <p:ph type="ctrTitle"/>
          </p:nvPr>
        </p:nvSpPr>
        <p:spPr>
          <a:xfrm>
            <a:off x="1475656" y="1769368"/>
            <a:ext cx="6172200" cy="1894362"/>
          </a:xfrm>
        </p:spPr>
        <p:txBody>
          <a:bodyPr/>
          <a:lstStyle>
            <a:lvl1pPr>
              <a:defRPr b="1"/>
            </a:lvl1pPr>
          </a:lstStyle>
          <a:p>
            <a:r>
              <a:rPr lang="it-IT"/>
              <a:t>Fare clic per modificare lo stile del titolo</a:t>
            </a:r>
            <a:endParaRPr lang="en-US" dirty="0"/>
          </a:p>
        </p:txBody>
      </p:sp>
      <p:sp>
        <p:nvSpPr>
          <p:cNvPr id="9" name="Sottotitolo 8"/>
          <p:cNvSpPr>
            <a:spLocks noGrp="1"/>
          </p:cNvSpPr>
          <p:nvPr>
            <p:ph type="subTitle" idx="1"/>
          </p:nvPr>
        </p:nvSpPr>
        <p:spPr>
          <a:xfrm>
            <a:off x="1547664" y="4073624"/>
            <a:ext cx="61722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it-IT"/>
              <a:t>Fare clic per modificare lo stile del sottotitolo dello schema</a:t>
            </a:r>
            <a:endParaRPr lang="en-US" dirty="0"/>
          </a:p>
        </p:txBody>
      </p:sp>
      <p:sp>
        <p:nvSpPr>
          <p:cNvPr id="7" name="Segnaposto piè di pagina 16"/>
          <p:cNvSpPr>
            <a:spLocks noGrp="1"/>
          </p:cNvSpPr>
          <p:nvPr>
            <p:ph type="ftr" sz="quarter" idx="10"/>
          </p:nvPr>
        </p:nvSpPr>
        <p:spPr bwMode="auto">
          <a:xfrm>
            <a:off x="3276600" y="6473825"/>
            <a:ext cx="3657600" cy="384175"/>
          </a:xfrm>
        </p:spPr>
        <p:txBody>
          <a:bodyPr/>
          <a:lstStyle>
            <a:lvl1pPr>
              <a:defRPr/>
            </a:lvl1pPr>
          </a:lstStyle>
          <a:p>
            <a:pPr>
              <a:defRPr/>
            </a:pPr>
            <a:endParaRPr lang="it-IT">
              <a:solidFill>
                <a:srgbClr val="575F6D"/>
              </a:solidFill>
            </a:endParaRPr>
          </a:p>
        </p:txBody>
      </p:sp>
    </p:spTree>
    <p:extLst>
      <p:ext uri="{BB962C8B-B14F-4D97-AF65-F5344CB8AC3E}">
        <p14:creationId xmlns:p14="http://schemas.microsoft.com/office/powerpoint/2010/main" val="1567937736"/>
      </p:ext>
    </p:extLst>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b="1"/>
            </a:lvl1pPr>
          </a:lstStyle>
          <a:p>
            <a:r>
              <a:rPr lang="it-IT"/>
              <a:t>Fare clic per modificare lo stile del titolo</a:t>
            </a:r>
            <a:endParaRPr lang="en-US" dirty="0"/>
          </a:p>
        </p:txBody>
      </p:sp>
      <p:sp>
        <p:nvSpPr>
          <p:cNvPr id="8" name="Segnaposto contenuto 7"/>
          <p:cNvSpPr>
            <a:spLocks noGrp="1"/>
          </p:cNvSpPr>
          <p:nvPr>
            <p:ph sz="quarter" idx="1"/>
          </p:nvPr>
        </p:nvSpPr>
        <p:spPr>
          <a:xfrm>
            <a:off x="457200" y="1600200"/>
            <a:ext cx="7467600" cy="4873752"/>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data 6"/>
          <p:cNvSpPr>
            <a:spLocks noGrp="1"/>
          </p:cNvSpPr>
          <p:nvPr>
            <p:ph type="dt" sz="half" idx="10"/>
          </p:nvPr>
        </p:nvSpPr>
        <p:spPr>
          <a:xfrm rot="5400000">
            <a:off x="7589045" y="1081881"/>
            <a:ext cx="2011362" cy="384175"/>
          </a:xfrm>
          <a:prstGeom prst="rect">
            <a:avLst/>
          </a:prstGeom>
        </p:spPr>
        <p:txBody>
          <a:bodyPr rtlCol="0"/>
          <a:lstStyle>
            <a:lvl1pPr eaLnBrk="1" fontAlgn="auto" hangingPunct="1">
              <a:spcBef>
                <a:spcPts val="0"/>
              </a:spcBef>
              <a:spcAft>
                <a:spcPts val="0"/>
              </a:spcAft>
              <a:defRPr>
                <a:latin typeface="+mn-lt"/>
              </a:defRPr>
            </a:lvl1pPr>
          </a:lstStyle>
          <a:p>
            <a:pPr>
              <a:defRPr/>
            </a:pPr>
            <a:fld id="{2E5B4CA6-32AB-453F-B987-788ECF03C9F7}" type="datetimeFigureOut">
              <a:rPr lang="it-IT">
                <a:solidFill>
                  <a:prstClr val="black"/>
                </a:solidFill>
              </a:rPr>
              <a:pPr>
                <a:defRPr/>
              </a:pPr>
              <a:t>12/10/2018</a:t>
            </a:fld>
            <a:endParaRPr lang="it-IT">
              <a:solidFill>
                <a:prstClr val="black"/>
              </a:solidFill>
            </a:endParaRPr>
          </a:p>
        </p:txBody>
      </p:sp>
      <p:sp>
        <p:nvSpPr>
          <p:cNvPr id="5" name="Segnaposto numero diapositiva 8"/>
          <p:cNvSpPr>
            <a:spLocks noGrp="1"/>
          </p:cNvSpPr>
          <p:nvPr>
            <p:ph type="sldNum" sz="quarter" idx="11"/>
          </p:nvPr>
        </p:nvSpPr>
        <p:spPr>
          <a:xfrm>
            <a:off x="8129588" y="5734050"/>
            <a:ext cx="609600" cy="520700"/>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fontAlgn="base">
              <a:spcBef>
                <a:spcPct val="0"/>
              </a:spcBef>
              <a:spcAft>
                <a:spcPct val="0"/>
              </a:spcAft>
              <a:defRPr/>
            </a:pPr>
            <a:fld id="{9206F8BE-7759-412E-B03A-86047CF26AA2}" type="slidenum">
              <a:rPr lang="it-IT" altLang="it-IT">
                <a:solidFill>
                  <a:prstClr val="black"/>
                </a:solidFill>
              </a:rPr>
              <a:pPr fontAlgn="base">
                <a:spcBef>
                  <a:spcPct val="0"/>
                </a:spcBef>
                <a:spcAft>
                  <a:spcPct val="0"/>
                </a:spcAft>
                <a:defRPr/>
              </a:pPr>
              <a:t>‹N›</a:t>
            </a:fld>
            <a:endParaRPr lang="it-IT" altLang="it-IT">
              <a:solidFill>
                <a:prstClr val="black"/>
              </a:solidFill>
            </a:endParaRPr>
          </a:p>
        </p:txBody>
      </p:sp>
      <p:sp>
        <p:nvSpPr>
          <p:cNvPr id="6" name="Segnaposto piè di pagina 9"/>
          <p:cNvSpPr>
            <a:spLocks noGrp="1"/>
          </p:cNvSpPr>
          <p:nvPr>
            <p:ph type="ftr" sz="quarter" idx="12"/>
          </p:nvPr>
        </p:nvSpPr>
        <p:spPr/>
        <p:txBody>
          <a:bodyPr rtlCol="0"/>
          <a:lstStyle>
            <a:lvl1pPr>
              <a:defRPr/>
            </a:lvl1pPr>
          </a:lstStyle>
          <a:p>
            <a:pPr>
              <a:defRPr/>
            </a:pPr>
            <a:endParaRPr lang="it-IT">
              <a:solidFill>
                <a:srgbClr val="575F6D"/>
              </a:solidFill>
            </a:endParaRPr>
          </a:p>
        </p:txBody>
      </p:sp>
    </p:spTree>
    <p:extLst>
      <p:ext uri="{BB962C8B-B14F-4D97-AF65-F5344CB8AC3E}">
        <p14:creationId xmlns:p14="http://schemas.microsoft.com/office/powerpoint/2010/main" val="629833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bg>
      <p:bgPr>
        <a:solidFill>
          <a:schemeClr val="bg2"/>
        </a:solidFill>
        <a:effectLst/>
      </p:bgPr>
    </p:bg>
    <p:spTree>
      <p:nvGrpSpPr>
        <p:cNvPr id="1" name=""/>
        <p:cNvGrpSpPr/>
        <p:nvPr/>
      </p:nvGrpSpPr>
      <p:grpSpPr>
        <a:xfrm>
          <a:off x="0" y="0"/>
          <a:ext cx="0" cy="0"/>
          <a:chOff x="0" y="0"/>
          <a:chExt cx="0" cy="0"/>
        </a:xfrm>
      </p:grpSpPr>
      <p:sp>
        <p:nvSpPr>
          <p:cNvPr id="4" name="Rettangolo 3"/>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5" name="Rettangolo 4"/>
          <p:cNvSpPr/>
          <p:nvPr/>
        </p:nvSpPr>
        <p:spPr bwMode="auto">
          <a:xfrm>
            <a:off x="276225" y="0"/>
            <a:ext cx="104775"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6" name="Rettangolo 5"/>
          <p:cNvSpPr/>
          <p:nvPr/>
        </p:nvSpPr>
        <p:spPr bwMode="auto">
          <a:xfrm>
            <a:off x="990600" y="0"/>
            <a:ext cx="182563"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7" name="Rettangolo 6"/>
          <p:cNvSpPr/>
          <p:nvPr/>
        </p:nvSpPr>
        <p:spPr bwMode="auto">
          <a:xfrm>
            <a:off x="1141413" y="0"/>
            <a:ext cx="230187"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8" name="Connettore 1 12"/>
          <p:cNvSpPr>
            <a:spLocks noChangeShapeType="1"/>
          </p:cNvSpPr>
          <p:nvPr/>
        </p:nvSpPr>
        <p:spPr bwMode="auto">
          <a:xfrm>
            <a:off x="106363"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a:lstStyle/>
          <a:p>
            <a:pPr>
              <a:defRPr/>
            </a:pPr>
            <a:endParaRPr lang="en-US">
              <a:solidFill>
                <a:prstClr val="white"/>
              </a:solidFill>
            </a:endParaRPr>
          </a:p>
        </p:txBody>
      </p:sp>
      <p:sp>
        <p:nvSpPr>
          <p:cNvPr id="9" name="Connettore 1 8"/>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a:lstStyle/>
          <a:p>
            <a:pPr>
              <a:defRPr/>
            </a:pPr>
            <a:endParaRPr lang="en-US">
              <a:solidFill>
                <a:prstClr val="white"/>
              </a:solidFill>
            </a:endParaRPr>
          </a:p>
        </p:txBody>
      </p:sp>
      <p:sp>
        <p:nvSpPr>
          <p:cNvPr id="10" name="Connettore 1 9"/>
          <p:cNvSpPr>
            <a:spLocks noChangeShapeType="1"/>
          </p:cNvSpPr>
          <p:nvPr/>
        </p:nvSpPr>
        <p:spPr bwMode="auto">
          <a:xfrm>
            <a:off x="854075"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a:lstStyle/>
          <a:p>
            <a:pPr>
              <a:defRPr/>
            </a:pPr>
            <a:endParaRPr lang="en-US">
              <a:solidFill>
                <a:prstClr val="white"/>
              </a:solidFill>
            </a:endParaRPr>
          </a:p>
        </p:txBody>
      </p:sp>
      <p:sp>
        <p:nvSpPr>
          <p:cNvPr id="11" name="Connettore 1 10"/>
          <p:cNvSpPr>
            <a:spLocks noChangeShapeType="1"/>
          </p:cNvSpPr>
          <p:nvPr/>
        </p:nvSpPr>
        <p:spPr bwMode="auto">
          <a:xfrm>
            <a:off x="172720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a:lstStyle/>
          <a:p>
            <a:pPr>
              <a:defRPr/>
            </a:pPr>
            <a:endParaRPr lang="en-US">
              <a:solidFill>
                <a:prstClr val="white"/>
              </a:solidFill>
            </a:endParaRPr>
          </a:p>
        </p:txBody>
      </p:sp>
      <p:sp>
        <p:nvSpPr>
          <p:cNvPr id="12" name="Connettore 1 16"/>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a:lstStyle/>
          <a:p>
            <a:pPr>
              <a:defRPr/>
            </a:pPr>
            <a:endParaRPr lang="en-US">
              <a:solidFill>
                <a:prstClr val="white"/>
              </a:solidFill>
            </a:endParaRPr>
          </a:p>
        </p:txBody>
      </p:sp>
      <p:sp>
        <p:nvSpPr>
          <p:cNvPr id="13" name="Rettangolo 12"/>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14" name="Ovale 13"/>
          <p:cNvSpPr/>
          <p:nvPr/>
        </p:nvSpPr>
        <p:spPr bwMode="auto">
          <a:xfrm>
            <a:off x="609600" y="3429000"/>
            <a:ext cx="12954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15" name="Ovale 14"/>
          <p:cNvSpPr/>
          <p:nvPr/>
        </p:nvSpPr>
        <p:spPr bwMode="auto">
          <a:xfrm>
            <a:off x="1323975" y="4867275"/>
            <a:ext cx="642938" cy="64135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16" name="Ovale 15"/>
          <p:cNvSpPr/>
          <p:nvPr/>
        </p:nvSpPr>
        <p:spPr bwMode="auto">
          <a:xfrm>
            <a:off x="1090613" y="5500688"/>
            <a:ext cx="138112" cy="136525"/>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17" name="Ovale 16"/>
          <p:cNvSpPr/>
          <p:nvPr/>
        </p:nvSpPr>
        <p:spPr bwMode="auto">
          <a:xfrm>
            <a:off x="1663700" y="5791200"/>
            <a:ext cx="274638" cy="274638"/>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18" name="Ovale 17"/>
          <p:cNvSpPr/>
          <p:nvPr/>
        </p:nvSpPr>
        <p:spPr bwMode="auto">
          <a:xfrm>
            <a:off x="1879600" y="4479925"/>
            <a:ext cx="365125" cy="365125"/>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19" name="Connettore 1 25"/>
          <p:cNvSpPr>
            <a:spLocks noChangeShapeType="1"/>
          </p:cNvSpPr>
          <p:nvPr/>
        </p:nvSpPr>
        <p:spPr bwMode="auto">
          <a:xfrm>
            <a:off x="9097963"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a:lstStyle/>
          <a:p>
            <a:pPr>
              <a:defRPr/>
            </a:pPr>
            <a:endParaRPr lang="en-US">
              <a:solidFill>
                <a:prstClr val="white"/>
              </a:solidFill>
            </a:endParaRPr>
          </a:p>
        </p:txBody>
      </p:sp>
      <p:sp>
        <p:nvSpPr>
          <p:cNvPr id="2" name="Titolo 1"/>
          <p:cNvSpPr>
            <a:spLocks noGrp="1"/>
          </p:cNvSpPr>
          <p:nvPr>
            <p:ph type="title"/>
          </p:nvPr>
        </p:nvSpPr>
        <p:spPr>
          <a:xfrm>
            <a:off x="2286000" y="2895600"/>
            <a:ext cx="6172200" cy="2053590"/>
          </a:xfrm>
        </p:spPr>
        <p:txBody>
          <a:bodyPr/>
          <a:lstStyle>
            <a:lvl1pPr algn="l">
              <a:buNone/>
              <a:defRPr sz="3000" b="1" cap="small" baseline="0"/>
            </a:lvl1pPr>
          </a:lstStyle>
          <a:p>
            <a:r>
              <a:rPr lang="it-IT"/>
              <a:t>Fare clic per modificare lo stile del titolo</a:t>
            </a:r>
            <a:endParaRPr lang="en-US"/>
          </a:p>
        </p:txBody>
      </p:sp>
      <p:sp>
        <p:nvSpPr>
          <p:cNvPr id="3" name="Segnaposto testo 2"/>
          <p:cNvSpPr>
            <a:spLocks noGrp="1"/>
          </p:cNvSpPr>
          <p:nvPr>
            <p:ph type="body" idx="1"/>
          </p:nvPr>
        </p:nvSpPr>
        <p:spPr>
          <a:xfrm>
            <a:off x="2286000" y="5010150"/>
            <a:ext cx="6172200" cy="1371600"/>
          </a:xfrm>
        </p:spPr>
        <p:txBody>
          <a:bodyPr/>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it-IT"/>
              <a:t>Fare clic per modificare stili del testo dello schema</a:t>
            </a:r>
          </a:p>
        </p:txBody>
      </p:sp>
      <p:sp>
        <p:nvSpPr>
          <p:cNvPr id="20" name="Segnaposto data 3"/>
          <p:cNvSpPr>
            <a:spLocks noGrp="1"/>
          </p:cNvSpPr>
          <p:nvPr>
            <p:ph type="dt" sz="half" idx="10"/>
          </p:nvPr>
        </p:nvSpPr>
        <p:spPr bwMode="auto">
          <a:xfrm rot="5400000">
            <a:off x="7762875" y="1169988"/>
            <a:ext cx="2286000" cy="381000"/>
          </a:xfrm>
          <a:prstGeom prst="rect">
            <a:avLst/>
          </a:prstGeom>
        </p:spPr>
        <p:txBody>
          <a:bodyPr/>
          <a:lstStyle>
            <a:lvl1pPr eaLnBrk="1" fontAlgn="auto" hangingPunct="1">
              <a:spcBef>
                <a:spcPts val="0"/>
              </a:spcBef>
              <a:spcAft>
                <a:spcPts val="0"/>
              </a:spcAft>
              <a:defRPr>
                <a:latin typeface="+mn-lt"/>
              </a:defRPr>
            </a:lvl1pPr>
          </a:lstStyle>
          <a:p>
            <a:pPr>
              <a:defRPr/>
            </a:pPr>
            <a:fld id="{0C3AB773-32C1-4608-BAB3-30B326F76E58}" type="datetimeFigureOut">
              <a:rPr lang="it-IT">
                <a:solidFill>
                  <a:prstClr val="white"/>
                </a:solidFill>
              </a:rPr>
              <a:pPr>
                <a:defRPr/>
              </a:pPr>
              <a:t>12/10/2018</a:t>
            </a:fld>
            <a:endParaRPr lang="it-IT">
              <a:solidFill>
                <a:prstClr val="white"/>
              </a:solidFill>
            </a:endParaRPr>
          </a:p>
        </p:txBody>
      </p:sp>
      <p:sp>
        <p:nvSpPr>
          <p:cNvPr id="21" name="Segnaposto piè di pagina 4"/>
          <p:cNvSpPr>
            <a:spLocks noGrp="1"/>
          </p:cNvSpPr>
          <p:nvPr>
            <p:ph type="ftr" sz="quarter" idx="11"/>
          </p:nvPr>
        </p:nvSpPr>
        <p:spPr bwMode="auto">
          <a:xfrm rot="5400000">
            <a:off x="7077076" y="4178300"/>
            <a:ext cx="3657600" cy="384175"/>
          </a:xfrm>
        </p:spPr>
        <p:txBody>
          <a:bodyPr/>
          <a:lstStyle>
            <a:lvl1pPr>
              <a:defRPr/>
            </a:lvl1pPr>
          </a:lstStyle>
          <a:p>
            <a:pPr>
              <a:defRPr/>
            </a:pPr>
            <a:endParaRPr lang="it-IT">
              <a:solidFill>
                <a:srgbClr val="FFF39D"/>
              </a:solidFill>
            </a:endParaRPr>
          </a:p>
        </p:txBody>
      </p:sp>
      <p:sp>
        <p:nvSpPr>
          <p:cNvPr id="22" name="Segnaposto numero diapositiva 5"/>
          <p:cNvSpPr>
            <a:spLocks noGrp="1"/>
          </p:cNvSpPr>
          <p:nvPr>
            <p:ph type="sldNum" sz="quarter" idx="12"/>
          </p:nvPr>
        </p:nvSpPr>
        <p:spPr bwMode="auto">
          <a:xfrm>
            <a:off x="1339850" y="4929188"/>
            <a:ext cx="609600" cy="5175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fontAlgn="base">
              <a:spcBef>
                <a:spcPct val="0"/>
              </a:spcBef>
              <a:spcAft>
                <a:spcPct val="0"/>
              </a:spcAft>
              <a:defRPr/>
            </a:pPr>
            <a:fld id="{368E3986-20AD-41F9-BF5B-E3BFA424E684}" type="slidenum">
              <a:rPr lang="it-IT" altLang="it-IT">
                <a:solidFill>
                  <a:prstClr val="white"/>
                </a:solidFill>
              </a:rPr>
              <a:pPr fontAlgn="base">
                <a:spcBef>
                  <a:spcPct val="0"/>
                </a:spcBef>
                <a:spcAft>
                  <a:spcPct val="0"/>
                </a:spcAft>
                <a:defRPr/>
              </a:pPr>
              <a:t>‹N›</a:t>
            </a:fld>
            <a:endParaRPr lang="it-IT" altLang="it-IT">
              <a:solidFill>
                <a:prstClr val="white"/>
              </a:solidFill>
            </a:endParaRPr>
          </a:p>
        </p:txBody>
      </p:sp>
    </p:spTree>
    <p:extLst>
      <p:ext uri="{BB962C8B-B14F-4D97-AF65-F5344CB8AC3E}">
        <p14:creationId xmlns:p14="http://schemas.microsoft.com/office/powerpoint/2010/main" val="2698232990"/>
      </p:ext>
    </p:extLst>
  </p:cSld>
  <p:clrMapOvr>
    <a:overrideClrMapping bg1="dk1" tx1="lt1" bg2="dk2" tx2="lt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b="1"/>
            </a:lvl1pPr>
          </a:lstStyle>
          <a:p>
            <a:r>
              <a:rPr lang="it-IT"/>
              <a:t>Fare clic per modificare lo stile del titolo</a:t>
            </a:r>
            <a:endParaRPr lang="en-US" dirty="0"/>
          </a:p>
        </p:txBody>
      </p:sp>
      <p:sp>
        <p:nvSpPr>
          <p:cNvPr id="9" name="Segnaposto contenuto 8"/>
          <p:cNvSpPr>
            <a:spLocks noGrp="1"/>
          </p:cNvSpPr>
          <p:nvPr>
            <p:ph sz="quarter" idx="1"/>
          </p:nvPr>
        </p:nvSpPr>
        <p:spPr>
          <a:xfrm>
            <a:off x="457200" y="1600200"/>
            <a:ext cx="3657600" cy="4572000"/>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11" name="Segnaposto contenuto 10"/>
          <p:cNvSpPr>
            <a:spLocks noGrp="1"/>
          </p:cNvSpPr>
          <p:nvPr>
            <p:ph sz="quarter" idx="2"/>
          </p:nvPr>
        </p:nvSpPr>
        <p:spPr>
          <a:xfrm>
            <a:off x="4270248" y="1600200"/>
            <a:ext cx="3657600" cy="4572000"/>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5" name="Segnaposto data 4"/>
          <p:cNvSpPr>
            <a:spLocks noGrp="1"/>
          </p:cNvSpPr>
          <p:nvPr>
            <p:ph type="dt" sz="half" idx="10"/>
          </p:nvPr>
        </p:nvSpPr>
        <p:spPr>
          <a:xfrm rot="5400000">
            <a:off x="7589045" y="1081881"/>
            <a:ext cx="2011362" cy="384175"/>
          </a:xfrm>
          <a:prstGeom prst="rect">
            <a:avLst/>
          </a:prstGeom>
        </p:spPr>
        <p:txBody>
          <a:bodyPr/>
          <a:lstStyle>
            <a:lvl1pPr eaLnBrk="1" fontAlgn="auto" hangingPunct="1">
              <a:spcBef>
                <a:spcPts val="0"/>
              </a:spcBef>
              <a:spcAft>
                <a:spcPts val="0"/>
              </a:spcAft>
              <a:defRPr>
                <a:latin typeface="+mn-lt"/>
              </a:defRPr>
            </a:lvl1pPr>
          </a:lstStyle>
          <a:p>
            <a:pPr>
              <a:defRPr/>
            </a:pPr>
            <a:fld id="{5B6B106D-8A86-420C-BF19-7D8D442340B3}" type="datetimeFigureOut">
              <a:rPr lang="it-IT">
                <a:solidFill>
                  <a:prstClr val="black"/>
                </a:solidFill>
              </a:rPr>
              <a:pPr>
                <a:defRPr/>
              </a:pPr>
              <a:t>12/10/2018</a:t>
            </a:fld>
            <a:endParaRPr lang="it-IT">
              <a:solidFill>
                <a:prstClr val="black"/>
              </a:solidFill>
            </a:endParaRPr>
          </a:p>
        </p:txBody>
      </p:sp>
      <p:sp>
        <p:nvSpPr>
          <p:cNvPr id="6" name="Segnaposto piè di pagina 5"/>
          <p:cNvSpPr>
            <a:spLocks noGrp="1"/>
          </p:cNvSpPr>
          <p:nvPr>
            <p:ph type="ftr" sz="quarter" idx="11"/>
          </p:nvPr>
        </p:nvSpPr>
        <p:spPr/>
        <p:txBody>
          <a:bodyPr/>
          <a:lstStyle>
            <a:lvl1pPr>
              <a:defRPr/>
            </a:lvl1pPr>
          </a:lstStyle>
          <a:p>
            <a:pPr>
              <a:defRPr/>
            </a:pPr>
            <a:endParaRPr lang="it-IT">
              <a:solidFill>
                <a:srgbClr val="575F6D"/>
              </a:solidFill>
            </a:endParaRPr>
          </a:p>
        </p:txBody>
      </p:sp>
      <p:sp>
        <p:nvSpPr>
          <p:cNvPr id="7" name="Segnaposto numero diapositiva 6"/>
          <p:cNvSpPr>
            <a:spLocks noGrp="1"/>
          </p:cNvSpPr>
          <p:nvPr>
            <p:ph type="sldNum" sz="quarter" idx="12"/>
          </p:nvPr>
        </p:nvSpPr>
        <p:spPr>
          <a:xfrm>
            <a:off x="8129588" y="5734050"/>
            <a:ext cx="609600" cy="520700"/>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fontAlgn="base">
              <a:spcBef>
                <a:spcPct val="0"/>
              </a:spcBef>
              <a:spcAft>
                <a:spcPct val="0"/>
              </a:spcAft>
              <a:defRPr/>
            </a:pPr>
            <a:fld id="{0F22FA97-8C3B-48C5-ACD5-06768D5F29FC}" type="slidenum">
              <a:rPr lang="it-IT" altLang="it-IT">
                <a:solidFill>
                  <a:prstClr val="black"/>
                </a:solidFill>
              </a:rPr>
              <a:pPr fontAlgn="base">
                <a:spcBef>
                  <a:spcPct val="0"/>
                </a:spcBef>
                <a:spcAft>
                  <a:spcPct val="0"/>
                </a:spcAft>
                <a:defRPr/>
              </a:pPr>
              <a:t>‹N›</a:t>
            </a:fld>
            <a:endParaRPr lang="it-IT" altLang="it-IT">
              <a:solidFill>
                <a:prstClr val="black"/>
              </a:solidFill>
            </a:endParaRPr>
          </a:p>
        </p:txBody>
      </p:sp>
    </p:spTree>
    <p:extLst>
      <p:ext uri="{BB962C8B-B14F-4D97-AF65-F5344CB8AC3E}">
        <p14:creationId xmlns:p14="http://schemas.microsoft.com/office/powerpoint/2010/main" val="37001730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7543800" cy="1143000"/>
          </a:xfrm>
        </p:spPr>
        <p:txBody>
          <a:bodyPr/>
          <a:lstStyle>
            <a:lvl1pPr>
              <a:defRPr/>
            </a:lvl1pPr>
          </a:lstStyle>
          <a:p>
            <a:r>
              <a:rPr lang="it-IT"/>
              <a:t>Fare clic per modificare lo stile del titolo</a:t>
            </a:r>
            <a:endParaRPr lang="en-US"/>
          </a:p>
        </p:txBody>
      </p:sp>
      <p:sp>
        <p:nvSpPr>
          <p:cNvPr id="11" name="Segnaposto contenuto 10"/>
          <p:cNvSpPr>
            <a:spLocks noGrp="1"/>
          </p:cNvSpPr>
          <p:nvPr>
            <p:ph sz="quarter" idx="2"/>
          </p:nvPr>
        </p:nvSpPr>
        <p:spPr>
          <a:xfrm>
            <a:off x="457200" y="2362200"/>
            <a:ext cx="3657600" cy="3886200"/>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13" name="Segnaposto contenuto 12"/>
          <p:cNvSpPr>
            <a:spLocks noGrp="1"/>
          </p:cNvSpPr>
          <p:nvPr>
            <p:ph sz="quarter" idx="4"/>
          </p:nvPr>
        </p:nvSpPr>
        <p:spPr>
          <a:xfrm>
            <a:off x="4371975" y="2362200"/>
            <a:ext cx="3657600" cy="3886200"/>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12" name="Segnaposto testo 11"/>
          <p:cNvSpPr>
            <a:spLocks noGrp="1"/>
          </p:cNvSpPr>
          <p:nvPr>
            <p:ph type="body" sz="quarter" idx="1"/>
          </p:nvPr>
        </p:nvSpPr>
        <p:spPr>
          <a:xfrm>
            <a:off x="4572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a:r>
              <a:rPr lang="it-IT"/>
              <a:t>Fare clic per modificare stili del testo dello schema</a:t>
            </a:r>
          </a:p>
        </p:txBody>
      </p:sp>
      <p:sp>
        <p:nvSpPr>
          <p:cNvPr id="14" name="Segnaposto testo 13"/>
          <p:cNvSpPr>
            <a:spLocks noGrp="1"/>
          </p:cNvSpPr>
          <p:nvPr>
            <p:ph type="body" sz="quarter" idx="3"/>
          </p:nvPr>
        </p:nvSpPr>
        <p:spPr>
          <a:xfrm>
            <a:off x="43434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a:r>
              <a:rPr lang="it-IT"/>
              <a:t>Fare clic per modificare stili del testo dello schema</a:t>
            </a:r>
          </a:p>
        </p:txBody>
      </p:sp>
      <p:sp>
        <p:nvSpPr>
          <p:cNvPr id="7" name="Segnaposto data 6"/>
          <p:cNvSpPr>
            <a:spLocks noGrp="1"/>
          </p:cNvSpPr>
          <p:nvPr>
            <p:ph type="dt" sz="half" idx="10"/>
          </p:nvPr>
        </p:nvSpPr>
        <p:spPr>
          <a:xfrm rot="5400000">
            <a:off x="7589045" y="1081881"/>
            <a:ext cx="2011362" cy="384175"/>
          </a:xfrm>
          <a:prstGeom prst="rect">
            <a:avLst/>
          </a:prstGeom>
        </p:spPr>
        <p:txBody>
          <a:bodyPr/>
          <a:lstStyle>
            <a:lvl1pPr eaLnBrk="1" fontAlgn="auto" hangingPunct="1">
              <a:spcBef>
                <a:spcPts val="0"/>
              </a:spcBef>
              <a:spcAft>
                <a:spcPts val="0"/>
              </a:spcAft>
              <a:defRPr>
                <a:latin typeface="+mn-lt"/>
              </a:defRPr>
            </a:lvl1pPr>
          </a:lstStyle>
          <a:p>
            <a:pPr>
              <a:defRPr/>
            </a:pPr>
            <a:fld id="{FCA86C8B-EDD5-40A3-B797-ED5492C654A6}" type="datetimeFigureOut">
              <a:rPr lang="it-IT">
                <a:solidFill>
                  <a:prstClr val="black"/>
                </a:solidFill>
              </a:rPr>
              <a:pPr>
                <a:defRPr/>
              </a:pPr>
              <a:t>12/10/2018</a:t>
            </a:fld>
            <a:endParaRPr lang="it-IT">
              <a:solidFill>
                <a:prstClr val="black"/>
              </a:solidFill>
            </a:endParaRPr>
          </a:p>
        </p:txBody>
      </p:sp>
      <p:sp>
        <p:nvSpPr>
          <p:cNvPr id="8" name="Segnaposto piè di pagina 7"/>
          <p:cNvSpPr>
            <a:spLocks noGrp="1"/>
          </p:cNvSpPr>
          <p:nvPr>
            <p:ph type="ftr" sz="quarter" idx="11"/>
          </p:nvPr>
        </p:nvSpPr>
        <p:spPr/>
        <p:txBody>
          <a:bodyPr/>
          <a:lstStyle>
            <a:lvl1pPr>
              <a:defRPr/>
            </a:lvl1pPr>
          </a:lstStyle>
          <a:p>
            <a:pPr>
              <a:defRPr/>
            </a:pPr>
            <a:endParaRPr lang="it-IT">
              <a:solidFill>
                <a:srgbClr val="575F6D"/>
              </a:solidFill>
            </a:endParaRPr>
          </a:p>
        </p:txBody>
      </p:sp>
      <p:sp>
        <p:nvSpPr>
          <p:cNvPr id="9" name="Segnaposto numero diapositiva 8"/>
          <p:cNvSpPr>
            <a:spLocks noGrp="1"/>
          </p:cNvSpPr>
          <p:nvPr>
            <p:ph type="sldNum" sz="quarter" idx="12"/>
          </p:nvPr>
        </p:nvSpPr>
        <p:spPr>
          <a:xfrm>
            <a:off x="8129588" y="5734050"/>
            <a:ext cx="609600" cy="520700"/>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fontAlgn="base">
              <a:spcBef>
                <a:spcPct val="0"/>
              </a:spcBef>
              <a:spcAft>
                <a:spcPct val="0"/>
              </a:spcAft>
              <a:defRPr/>
            </a:pPr>
            <a:fld id="{2A93D996-59AC-4C69-96F7-80030E2CEC34}" type="slidenum">
              <a:rPr lang="it-IT" altLang="it-IT">
                <a:solidFill>
                  <a:prstClr val="black"/>
                </a:solidFill>
              </a:rPr>
              <a:pPr fontAlgn="base">
                <a:spcBef>
                  <a:spcPct val="0"/>
                </a:spcBef>
                <a:spcAft>
                  <a:spcPct val="0"/>
                </a:spcAft>
                <a:defRPr/>
              </a:pPr>
              <a:t>‹N›</a:t>
            </a:fld>
            <a:endParaRPr lang="it-IT" altLang="it-IT">
              <a:solidFill>
                <a:prstClr val="black"/>
              </a:solidFill>
            </a:endParaRPr>
          </a:p>
        </p:txBody>
      </p:sp>
    </p:spTree>
    <p:extLst>
      <p:ext uri="{BB962C8B-B14F-4D97-AF65-F5344CB8AC3E}">
        <p14:creationId xmlns:p14="http://schemas.microsoft.com/office/powerpoint/2010/main" val="41165384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en-US"/>
          </a:p>
        </p:txBody>
      </p:sp>
      <p:sp>
        <p:nvSpPr>
          <p:cNvPr id="3" name="Segnaposto data 5"/>
          <p:cNvSpPr>
            <a:spLocks noGrp="1"/>
          </p:cNvSpPr>
          <p:nvPr>
            <p:ph type="dt" sz="half" idx="10"/>
          </p:nvPr>
        </p:nvSpPr>
        <p:spPr>
          <a:xfrm rot="5400000">
            <a:off x="7589045" y="1081881"/>
            <a:ext cx="2011362" cy="384175"/>
          </a:xfrm>
          <a:prstGeom prst="rect">
            <a:avLst/>
          </a:prstGeom>
        </p:spPr>
        <p:txBody>
          <a:bodyPr rtlCol="0"/>
          <a:lstStyle>
            <a:lvl1pPr eaLnBrk="1" fontAlgn="auto" hangingPunct="1">
              <a:spcBef>
                <a:spcPts val="0"/>
              </a:spcBef>
              <a:spcAft>
                <a:spcPts val="0"/>
              </a:spcAft>
              <a:defRPr>
                <a:latin typeface="+mn-lt"/>
              </a:defRPr>
            </a:lvl1pPr>
          </a:lstStyle>
          <a:p>
            <a:pPr>
              <a:defRPr/>
            </a:pPr>
            <a:fld id="{CEFD6B63-A49E-4D22-8AAB-CDD626D4C496}" type="datetimeFigureOut">
              <a:rPr lang="it-IT">
                <a:solidFill>
                  <a:prstClr val="black"/>
                </a:solidFill>
              </a:rPr>
              <a:pPr>
                <a:defRPr/>
              </a:pPr>
              <a:t>12/10/2018</a:t>
            </a:fld>
            <a:endParaRPr lang="it-IT">
              <a:solidFill>
                <a:prstClr val="black"/>
              </a:solidFill>
            </a:endParaRPr>
          </a:p>
        </p:txBody>
      </p:sp>
      <p:sp>
        <p:nvSpPr>
          <p:cNvPr id="4" name="Segnaposto numero diapositiva 6"/>
          <p:cNvSpPr>
            <a:spLocks noGrp="1"/>
          </p:cNvSpPr>
          <p:nvPr>
            <p:ph type="sldNum" sz="quarter" idx="11"/>
          </p:nvPr>
        </p:nvSpPr>
        <p:spPr>
          <a:xfrm>
            <a:off x="8129588" y="5734050"/>
            <a:ext cx="609600" cy="520700"/>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fontAlgn="base">
              <a:spcBef>
                <a:spcPct val="0"/>
              </a:spcBef>
              <a:spcAft>
                <a:spcPct val="0"/>
              </a:spcAft>
              <a:defRPr/>
            </a:pPr>
            <a:fld id="{85A0348A-3EAD-401F-B7B8-B0C45601207C}" type="slidenum">
              <a:rPr lang="it-IT" altLang="it-IT">
                <a:solidFill>
                  <a:prstClr val="black"/>
                </a:solidFill>
              </a:rPr>
              <a:pPr fontAlgn="base">
                <a:spcBef>
                  <a:spcPct val="0"/>
                </a:spcBef>
                <a:spcAft>
                  <a:spcPct val="0"/>
                </a:spcAft>
                <a:defRPr/>
              </a:pPr>
              <a:t>‹N›</a:t>
            </a:fld>
            <a:endParaRPr lang="it-IT" altLang="it-IT">
              <a:solidFill>
                <a:prstClr val="black"/>
              </a:solidFill>
            </a:endParaRPr>
          </a:p>
        </p:txBody>
      </p:sp>
      <p:sp>
        <p:nvSpPr>
          <p:cNvPr id="5" name="Segnaposto piè di pagina 7"/>
          <p:cNvSpPr>
            <a:spLocks noGrp="1"/>
          </p:cNvSpPr>
          <p:nvPr>
            <p:ph type="ftr" sz="quarter" idx="12"/>
          </p:nvPr>
        </p:nvSpPr>
        <p:spPr/>
        <p:txBody>
          <a:bodyPr rtlCol="0"/>
          <a:lstStyle>
            <a:lvl1pPr>
              <a:defRPr/>
            </a:lvl1pPr>
          </a:lstStyle>
          <a:p>
            <a:pPr>
              <a:defRPr/>
            </a:pPr>
            <a:endParaRPr lang="it-IT">
              <a:solidFill>
                <a:srgbClr val="575F6D"/>
              </a:solidFill>
            </a:endParaRPr>
          </a:p>
        </p:txBody>
      </p:sp>
    </p:spTree>
    <p:extLst>
      <p:ext uri="{BB962C8B-B14F-4D97-AF65-F5344CB8AC3E}">
        <p14:creationId xmlns:p14="http://schemas.microsoft.com/office/powerpoint/2010/main" val="27736259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a:xfrm rot="5400000">
            <a:off x="7589045" y="1081881"/>
            <a:ext cx="2011362" cy="384175"/>
          </a:xfrm>
          <a:prstGeom prst="rect">
            <a:avLst/>
          </a:prstGeom>
        </p:spPr>
        <p:txBody>
          <a:bodyPr/>
          <a:lstStyle>
            <a:lvl1pPr eaLnBrk="1" fontAlgn="auto" hangingPunct="1">
              <a:spcBef>
                <a:spcPts val="0"/>
              </a:spcBef>
              <a:spcAft>
                <a:spcPts val="0"/>
              </a:spcAft>
              <a:defRPr>
                <a:latin typeface="+mn-lt"/>
              </a:defRPr>
            </a:lvl1pPr>
          </a:lstStyle>
          <a:p>
            <a:pPr>
              <a:defRPr/>
            </a:pPr>
            <a:fld id="{2BFD0986-986A-4B63-97C1-B6F7541EFFCC}" type="datetimeFigureOut">
              <a:rPr lang="it-IT">
                <a:solidFill>
                  <a:prstClr val="black"/>
                </a:solidFill>
              </a:rPr>
              <a:pPr>
                <a:defRPr/>
              </a:pPr>
              <a:t>12/10/2018</a:t>
            </a:fld>
            <a:endParaRPr lang="it-IT">
              <a:solidFill>
                <a:prstClr val="black"/>
              </a:solidFill>
            </a:endParaRPr>
          </a:p>
        </p:txBody>
      </p:sp>
      <p:sp>
        <p:nvSpPr>
          <p:cNvPr id="3" name="Segnaposto piè di pagina 2"/>
          <p:cNvSpPr>
            <a:spLocks noGrp="1"/>
          </p:cNvSpPr>
          <p:nvPr>
            <p:ph type="ftr" sz="quarter" idx="11"/>
          </p:nvPr>
        </p:nvSpPr>
        <p:spPr/>
        <p:txBody>
          <a:bodyPr/>
          <a:lstStyle>
            <a:lvl1pPr>
              <a:defRPr/>
            </a:lvl1pPr>
          </a:lstStyle>
          <a:p>
            <a:pPr>
              <a:defRPr/>
            </a:pPr>
            <a:endParaRPr lang="it-IT">
              <a:solidFill>
                <a:srgbClr val="575F6D"/>
              </a:solidFill>
            </a:endParaRPr>
          </a:p>
        </p:txBody>
      </p:sp>
      <p:sp>
        <p:nvSpPr>
          <p:cNvPr id="4" name="Segnaposto numero diapositiva 3"/>
          <p:cNvSpPr>
            <a:spLocks noGrp="1"/>
          </p:cNvSpPr>
          <p:nvPr>
            <p:ph type="sldNum" sz="quarter" idx="12"/>
          </p:nvPr>
        </p:nvSpPr>
        <p:spPr>
          <a:xfrm>
            <a:off x="8129588" y="5734050"/>
            <a:ext cx="609600" cy="520700"/>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fontAlgn="base">
              <a:spcBef>
                <a:spcPct val="0"/>
              </a:spcBef>
              <a:spcAft>
                <a:spcPct val="0"/>
              </a:spcAft>
              <a:defRPr/>
            </a:pPr>
            <a:fld id="{B0559D74-E332-4652-AD38-0588754730A3}" type="slidenum">
              <a:rPr lang="it-IT" altLang="it-IT">
                <a:solidFill>
                  <a:prstClr val="black"/>
                </a:solidFill>
              </a:rPr>
              <a:pPr fontAlgn="base">
                <a:spcBef>
                  <a:spcPct val="0"/>
                </a:spcBef>
                <a:spcAft>
                  <a:spcPct val="0"/>
                </a:spcAft>
                <a:defRPr/>
              </a:pPr>
              <a:t>‹N›</a:t>
            </a:fld>
            <a:endParaRPr lang="it-IT" altLang="it-IT">
              <a:solidFill>
                <a:prstClr val="black"/>
              </a:solidFill>
            </a:endParaRPr>
          </a:p>
        </p:txBody>
      </p:sp>
    </p:spTree>
    <p:extLst>
      <p:ext uri="{BB962C8B-B14F-4D97-AF65-F5344CB8AC3E}">
        <p14:creationId xmlns:p14="http://schemas.microsoft.com/office/powerpoint/2010/main" val="4385426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stile</a:t>
            </a:r>
            <a:endParaRPr lang="en-US" dirty="0"/>
          </a:p>
        </p:txBody>
      </p:sp>
      <p:sp>
        <p:nvSpPr>
          <p:cNvPr id="3" name="Content Placeholder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00EC0A89-238B-6045-AEB9-F4DE92B0642D}" type="datetimeFigureOut">
              <a:rPr lang="it-IT" smtClean="0"/>
              <a:t>12/10/2018</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A3F74A33-D6F8-9F48-9FBE-EE19CC8192AE}" type="slidenum">
              <a:rPr lang="it-IT" smtClean="0"/>
              <a:t>‹N›</a:t>
            </a:fld>
            <a:endParaRPr lang="it-IT"/>
          </a:p>
        </p:txBody>
      </p:sp>
    </p:spTree>
    <p:extLst>
      <p:ext uri="{BB962C8B-B14F-4D97-AF65-F5344CB8AC3E}">
        <p14:creationId xmlns:p14="http://schemas.microsoft.com/office/powerpoint/2010/main" val="126120933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5" name="Connettore 1 9"/>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a:lstStyle/>
          <a:p>
            <a:pPr>
              <a:defRPr/>
            </a:pPr>
            <a:endParaRPr lang="en-US" dirty="0">
              <a:solidFill>
                <a:prstClr val="black"/>
              </a:solidFill>
            </a:endParaRPr>
          </a:p>
        </p:txBody>
      </p:sp>
      <p:sp>
        <p:nvSpPr>
          <p:cNvPr id="6" name="Connettore 1 7"/>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a:lstStyle/>
          <a:p>
            <a:pPr>
              <a:defRPr/>
            </a:pPr>
            <a:endParaRPr lang="en-US" dirty="0">
              <a:solidFill>
                <a:prstClr val="black"/>
              </a:solidFill>
            </a:endParaRPr>
          </a:p>
        </p:txBody>
      </p:sp>
      <p:sp>
        <p:nvSpPr>
          <p:cNvPr id="7" name="Connettore 1 8"/>
          <p:cNvSpPr>
            <a:spLocks noChangeShapeType="1"/>
          </p:cNvSpPr>
          <p:nvPr/>
        </p:nvSpPr>
        <p:spPr bwMode="auto">
          <a:xfrm>
            <a:off x="6192838" y="0"/>
            <a:ext cx="0" cy="6858000"/>
          </a:xfrm>
          <a:prstGeom prst="line">
            <a:avLst/>
          </a:prstGeom>
          <a:noFill/>
          <a:ln w="12700" algn="ctr">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it-IT" smtClean="0">
              <a:solidFill>
                <a:prstClr val="black"/>
              </a:solidFill>
            </a:endParaRPr>
          </a:p>
        </p:txBody>
      </p:sp>
      <p:sp>
        <p:nvSpPr>
          <p:cNvPr id="8" name="Connettore 1 10"/>
          <p:cNvSpPr>
            <a:spLocks noChangeShapeType="1"/>
          </p:cNvSpPr>
          <p:nvPr/>
        </p:nvSpPr>
        <p:spPr bwMode="auto">
          <a:xfrm>
            <a:off x="8991600" y="0"/>
            <a:ext cx="0" cy="6858000"/>
          </a:xfrm>
          <a:prstGeom prst="line">
            <a:avLst/>
          </a:prstGeom>
          <a:noFill/>
          <a:ln w="19050" algn="ctr">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it-IT" smtClean="0">
              <a:solidFill>
                <a:prstClr val="black"/>
              </a:solidFill>
            </a:endParaRPr>
          </a:p>
        </p:txBody>
      </p:sp>
      <p:sp>
        <p:nvSpPr>
          <p:cNvPr id="9" name="Rettangolo 8"/>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10" name="Connettore 1 12"/>
          <p:cNvSpPr>
            <a:spLocks noChangeShapeType="1"/>
          </p:cNvSpPr>
          <p:nvPr/>
        </p:nvSpPr>
        <p:spPr bwMode="auto">
          <a:xfrm>
            <a:off x="8915400" y="0"/>
            <a:ext cx="0" cy="6858000"/>
          </a:xfrm>
          <a:prstGeom prst="line">
            <a:avLst/>
          </a:prstGeom>
          <a:noFill/>
          <a:ln w="9525" algn="ctr">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it-IT" smtClean="0">
              <a:solidFill>
                <a:prstClr val="black"/>
              </a:solidFill>
            </a:endParaRPr>
          </a:p>
        </p:txBody>
      </p:sp>
      <p:sp>
        <p:nvSpPr>
          <p:cNvPr id="11" name="Ovale 10"/>
          <p:cNvSpPr/>
          <p:nvPr/>
        </p:nvSpPr>
        <p:spPr>
          <a:xfrm>
            <a:off x="8156575" y="5715000"/>
            <a:ext cx="549275" cy="549275"/>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2" name="Titolo 1"/>
          <p:cNvSpPr>
            <a:spLocks noGrp="1"/>
          </p:cNvSpPr>
          <p:nvPr>
            <p:ph type="title"/>
          </p:nvPr>
        </p:nvSpPr>
        <p:spPr>
          <a:xfrm rot="5400000">
            <a:off x="3371850" y="3200400"/>
            <a:ext cx="6309360" cy="457200"/>
          </a:xfrm>
        </p:spPr>
        <p:txBody>
          <a:bodyPr/>
          <a:lstStyle>
            <a:lvl1pPr algn="l">
              <a:buNone/>
              <a:defRPr sz="2000" b="1" cap="small" baseline="0"/>
            </a:lvl1pPr>
          </a:lstStyle>
          <a:p>
            <a:r>
              <a:rPr lang="it-IT"/>
              <a:t>Fare clic per modificare lo stile del titolo</a:t>
            </a:r>
            <a:endParaRPr lang="en-US"/>
          </a:p>
        </p:txBody>
      </p:sp>
      <p:sp>
        <p:nvSpPr>
          <p:cNvPr id="3" name="Segnaposto testo 2"/>
          <p:cNvSpPr>
            <a:spLocks noGrp="1"/>
          </p:cNvSpPr>
          <p:nvPr>
            <p:ph type="body" idx="2"/>
          </p:nvPr>
        </p:nvSpPr>
        <p:spPr>
          <a:xfrm>
            <a:off x="6812280" y="274320"/>
            <a:ext cx="1527048"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a:r>
              <a:rPr lang="it-IT"/>
              <a:t>Fare clic per modificare stili del testo dello schema</a:t>
            </a:r>
          </a:p>
        </p:txBody>
      </p:sp>
      <p:sp>
        <p:nvSpPr>
          <p:cNvPr id="18" name="Segnaposto contenuto 17"/>
          <p:cNvSpPr>
            <a:spLocks noGrp="1"/>
          </p:cNvSpPr>
          <p:nvPr>
            <p:ph sz="quarter" idx="1"/>
          </p:nvPr>
        </p:nvSpPr>
        <p:spPr>
          <a:xfrm>
            <a:off x="304800" y="274320"/>
            <a:ext cx="5638800" cy="632764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12" name="Segnaposto data 20"/>
          <p:cNvSpPr>
            <a:spLocks noGrp="1"/>
          </p:cNvSpPr>
          <p:nvPr>
            <p:ph type="dt" sz="half" idx="10"/>
          </p:nvPr>
        </p:nvSpPr>
        <p:spPr>
          <a:xfrm rot="5400000">
            <a:off x="7589045" y="1081881"/>
            <a:ext cx="2011362" cy="384175"/>
          </a:xfrm>
          <a:prstGeom prst="rect">
            <a:avLst/>
          </a:prstGeom>
        </p:spPr>
        <p:txBody>
          <a:bodyPr rtlCol="0"/>
          <a:lstStyle>
            <a:lvl1pPr eaLnBrk="1" fontAlgn="auto" hangingPunct="1">
              <a:spcBef>
                <a:spcPts val="0"/>
              </a:spcBef>
              <a:spcAft>
                <a:spcPts val="0"/>
              </a:spcAft>
              <a:defRPr>
                <a:latin typeface="+mn-lt"/>
              </a:defRPr>
            </a:lvl1pPr>
          </a:lstStyle>
          <a:p>
            <a:pPr>
              <a:defRPr/>
            </a:pPr>
            <a:fld id="{417BEC90-A27D-4645-BC80-B706A901B750}" type="datetimeFigureOut">
              <a:rPr lang="it-IT">
                <a:solidFill>
                  <a:prstClr val="black"/>
                </a:solidFill>
              </a:rPr>
              <a:pPr>
                <a:defRPr/>
              </a:pPr>
              <a:t>12/10/2018</a:t>
            </a:fld>
            <a:endParaRPr lang="it-IT">
              <a:solidFill>
                <a:prstClr val="black"/>
              </a:solidFill>
            </a:endParaRPr>
          </a:p>
        </p:txBody>
      </p:sp>
      <p:sp>
        <p:nvSpPr>
          <p:cNvPr id="13" name="Segnaposto numero diapositiva 21"/>
          <p:cNvSpPr>
            <a:spLocks noGrp="1"/>
          </p:cNvSpPr>
          <p:nvPr>
            <p:ph type="sldNum" sz="quarter" idx="11"/>
          </p:nvPr>
        </p:nvSpPr>
        <p:spPr>
          <a:xfrm>
            <a:off x="8129588" y="5734050"/>
            <a:ext cx="609600" cy="520700"/>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fontAlgn="base">
              <a:spcBef>
                <a:spcPct val="0"/>
              </a:spcBef>
              <a:spcAft>
                <a:spcPct val="0"/>
              </a:spcAft>
              <a:defRPr/>
            </a:pPr>
            <a:fld id="{443BE265-8D29-485F-A982-F65608B10C94}" type="slidenum">
              <a:rPr lang="it-IT" altLang="it-IT">
                <a:solidFill>
                  <a:prstClr val="black"/>
                </a:solidFill>
              </a:rPr>
              <a:pPr fontAlgn="base">
                <a:spcBef>
                  <a:spcPct val="0"/>
                </a:spcBef>
                <a:spcAft>
                  <a:spcPct val="0"/>
                </a:spcAft>
                <a:defRPr/>
              </a:pPr>
              <a:t>‹N›</a:t>
            </a:fld>
            <a:endParaRPr lang="it-IT" altLang="it-IT">
              <a:solidFill>
                <a:prstClr val="black"/>
              </a:solidFill>
            </a:endParaRPr>
          </a:p>
        </p:txBody>
      </p:sp>
      <p:sp>
        <p:nvSpPr>
          <p:cNvPr id="14" name="Segnaposto piè di pagina 22"/>
          <p:cNvSpPr>
            <a:spLocks noGrp="1"/>
          </p:cNvSpPr>
          <p:nvPr>
            <p:ph type="ftr" sz="quarter" idx="12"/>
          </p:nvPr>
        </p:nvSpPr>
        <p:spPr/>
        <p:txBody>
          <a:bodyPr rtlCol="0"/>
          <a:lstStyle>
            <a:lvl1pPr>
              <a:defRPr/>
            </a:lvl1pPr>
          </a:lstStyle>
          <a:p>
            <a:pPr>
              <a:defRPr/>
            </a:pPr>
            <a:endParaRPr lang="it-IT">
              <a:solidFill>
                <a:srgbClr val="575F6D"/>
              </a:solidFill>
            </a:endParaRPr>
          </a:p>
        </p:txBody>
      </p:sp>
    </p:spTree>
    <p:extLst>
      <p:ext uri="{BB962C8B-B14F-4D97-AF65-F5344CB8AC3E}">
        <p14:creationId xmlns:p14="http://schemas.microsoft.com/office/powerpoint/2010/main" val="3079229068"/>
      </p:ext>
    </p:extLst>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5" name="Connettore 1 8"/>
          <p:cNvSpPr>
            <a:spLocks noChangeShapeType="1"/>
          </p:cNvSpPr>
          <p:nvPr/>
        </p:nvSpPr>
        <p:spPr bwMode="auto">
          <a:xfrm>
            <a:off x="8763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a:lstStyle/>
          <a:p>
            <a:pPr>
              <a:defRPr/>
            </a:pPr>
            <a:endParaRPr lang="en-US">
              <a:solidFill>
                <a:prstClr val="black"/>
              </a:solidFill>
            </a:endParaRPr>
          </a:p>
        </p:txBody>
      </p:sp>
      <p:sp>
        <p:nvSpPr>
          <p:cNvPr id="6" name="Ovale 5"/>
          <p:cNvSpPr/>
          <p:nvPr/>
        </p:nvSpPr>
        <p:spPr>
          <a:xfrm>
            <a:off x="8156575" y="5715000"/>
            <a:ext cx="549275" cy="549275"/>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7" name="Connettore 1 9"/>
          <p:cNvSpPr>
            <a:spLocks noChangeShapeType="1"/>
          </p:cNvSpPr>
          <p:nvPr/>
        </p:nvSpPr>
        <p:spPr bwMode="auto">
          <a:xfrm>
            <a:off x="8991600" y="0"/>
            <a:ext cx="0" cy="685800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it-IT" smtClean="0">
              <a:solidFill>
                <a:prstClr val="black"/>
              </a:solidFill>
            </a:endParaRPr>
          </a:p>
        </p:txBody>
      </p:sp>
      <p:sp>
        <p:nvSpPr>
          <p:cNvPr id="8" name="Rettangolo 7"/>
          <p:cNvSpPr/>
          <p:nvPr/>
        </p:nvSpPr>
        <p:spPr bwMode="auto">
          <a:xfrm>
            <a:off x="8839200" y="0"/>
            <a:ext cx="3048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9" name="Connettore 1 11"/>
          <p:cNvSpPr>
            <a:spLocks noChangeShapeType="1"/>
          </p:cNvSpPr>
          <p:nvPr/>
        </p:nvSpPr>
        <p:spPr bwMode="auto">
          <a:xfrm>
            <a:off x="8915400" y="0"/>
            <a:ext cx="0" cy="6858000"/>
          </a:xfrm>
          <a:prstGeom prst="line">
            <a:avLst/>
          </a:prstGeom>
          <a:noFill/>
          <a:ln w="9525" algn="ctr">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it-IT" smtClean="0">
              <a:solidFill>
                <a:prstClr val="black"/>
              </a:solidFill>
            </a:endParaRPr>
          </a:p>
        </p:txBody>
      </p:sp>
      <p:sp>
        <p:nvSpPr>
          <p:cNvPr id="10" name="Connettore 1 18"/>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a:lstStyle/>
          <a:p>
            <a:pPr>
              <a:defRPr/>
            </a:pPr>
            <a:endParaRPr lang="en-US" dirty="0">
              <a:solidFill>
                <a:prstClr val="black"/>
              </a:solidFill>
            </a:endParaRPr>
          </a:p>
        </p:txBody>
      </p:sp>
      <p:sp>
        <p:nvSpPr>
          <p:cNvPr id="11" name="Connettore 1 19"/>
          <p:cNvSpPr>
            <a:spLocks noChangeShapeType="1"/>
          </p:cNvSpPr>
          <p:nvPr/>
        </p:nvSpPr>
        <p:spPr bwMode="auto">
          <a:xfrm>
            <a:off x="6192838" y="0"/>
            <a:ext cx="0" cy="6858000"/>
          </a:xfrm>
          <a:prstGeom prst="line">
            <a:avLst/>
          </a:prstGeom>
          <a:noFill/>
          <a:ln w="12700" algn="ctr">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it-IT" smtClean="0">
              <a:solidFill>
                <a:prstClr val="black"/>
              </a:solidFill>
            </a:endParaRPr>
          </a:p>
        </p:txBody>
      </p:sp>
      <p:sp>
        <p:nvSpPr>
          <p:cNvPr id="2" name="Titolo 1"/>
          <p:cNvSpPr>
            <a:spLocks noGrp="1"/>
          </p:cNvSpPr>
          <p:nvPr>
            <p:ph type="title"/>
          </p:nvPr>
        </p:nvSpPr>
        <p:spPr>
          <a:xfrm rot="5400000">
            <a:off x="3350133" y="3200400"/>
            <a:ext cx="6309360" cy="457200"/>
          </a:xfrm>
        </p:spPr>
        <p:txBody>
          <a:bodyPr/>
          <a:lstStyle>
            <a:lvl1pPr algn="l">
              <a:buNone/>
              <a:defRPr sz="2000" b="1"/>
            </a:lvl1pPr>
          </a:lstStyle>
          <a:p>
            <a:r>
              <a:rPr lang="it-IT"/>
              <a:t>Fare clic per modificare lo stile del titolo</a:t>
            </a:r>
            <a:endParaRPr lang="en-US"/>
          </a:p>
        </p:txBody>
      </p:sp>
      <p:sp>
        <p:nvSpPr>
          <p:cNvPr id="3" name="Segnaposto immagine 2"/>
          <p:cNvSpPr>
            <a:spLocks noGrp="1"/>
          </p:cNvSpPr>
          <p:nvPr>
            <p:ph type="pic" idx="1"/>
          </p:nvPr>
        </p:nvSpPr>
        <p:spPr>
          <a:xfrm>
            <a:off x="0" y="0"/>
            <a:ext cx="61722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ormAutofit/>
          </a:bodyPr>
          <a:lstStyle>
            <a:lvl1pPr marL="0" indent="0">
              <a:buNone/>
              <a:defRPr sz="3200"/>
            </a:lvl1pPr>
          </a:lstStyle>
          <a:p>
            <a:pPr lvl="0"/>
            <a:r>
              <a:rPr lang="it-IT" noProof="0"/>
              <a:t>Fare clic sull'icona per inserire un'immagine</a:t>
            </a:r>
            <a:endParaRPr lang="en-US" noProof="0" dirty="0"/>
          </a:p>
        </p:txBody>
      </p:sp>
      <p:sp>
        <p:nvSpPr>
          <p:cNvPr id="4" name="Segnaposto testo 3"/>
          <p:cNvSpPr>
            <a:spLocks noGrp="1"/>
          </p:cNvSpPr>
          <p:nvPr>
            <p:ph type="body" sz="half" idx="2"/>
          </p:nvPr>
        </p:nvSpPr>
        <p:spPr>
          <a:xfrm>
            <a:off x="6765798" y="264795"/>
            <a:ext cx="1524000" cy="4956048"/>
          </a:xfrm>
        </p:spPr>
        <p:txBody>
          <a:bodyPr rot="0" spcFirstLastPara="0" vertOverflow="overflow" horzOverflow="overflow" spcCol="274320" rtlCol="0" fromWordArt="0" forceAA="0">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a:r>
              <a:rPr lang="it-IT"/>
              <a:t>Fare clic per modificare stili del testo dello schema</a:t>
            </a:r>
          </a:p>
        </p:txBody>
      </p:sp>
      <p:sp>
        <p:nvSpPr>
          <p:cNvPr id="12" name="Segnaposto data 16"/>
          <p:cNvSpPr>
            <a:spLocks noGrp="1"/>
          </p:cNvSpPr>
          <p:nvPr>
            <p:ph type="dt" sz="half" idx="10"/>
          </p:nvPr>
        </p:nvSpPr>
        <p:spPr>
          <a:xfrm rot="5400000">
            <a:off x="7589045" y="1081881"/>
            <a:ext cx="2011362" cy="384175"/>
          </a:xfrm>
          <a:prstGeom prst="rect">
            <a:avLst/>
          </a:prstGeom>
        </p:spPr>
        <p:txBody>
          <a:bodyPr rtlCol="0"/>
          <a:lstStyle>
            <a:lvl1pPr eaLnBrk="1" fontAlgn="auto" hangingPunct="1">
              <a:spcBef>
                <a:spcPts val="0"/>
              </a:spcBef>
              <a:spcAft>
                <a:spcPts val="0"/>
              </a:spcAft>
              <a:defRPr>
                <a:latin typeface="+mn-lt"/>
              </a:defRPr>
            </a:lvl1pPr>
          </a:lstStyle>
          <a:p>
            <a:pPr>
              <a:defRPr/>
            </a:pPr>
            <a:fld id="{7DBFF5E4-BECB-4F8A-9919-0444549C2B0E}" type="datetimeFigureOut">
              <a:rPr lang="it-IT">
                <a:solidFill>
                  <a:prstClr val="black"/>
                </a:solidFill>
              </a:rPr>
              <a:pPr>
                <a:defRPr/>
              </a:pPr>
              <a:t>12/10/2018</a:t>
            </a:fld>
            <a:endParaRPr lang="it-IT">
              <a:solidFill>
                <a:prstClr val="black"/>
              </a:solidFill>
            </a:endParaRPr>
          </a:p>
        </p:txBody>
      </p:sp>
      <p:sp>
        <p:nvSpPr>
          <p:cNvPr id="13" name="Segnaposto numero diapositiva 17"/>
          <p:cNvSpPr>
            <a:spLocks noGrp="1"/>
          </p:cNvSpPr>
          <p:nvPr>
            <p:ph type="sldNum" sz="quarter" idx="11"/>
          </p:nvPr>
        </p:nvSpPr>
        <p:spPr>
          <a:xfrm>
            <a:off x="8129588" y="5734050"/>
            <a:ext cx="609600" cy="520700"/>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fontAlgn="base">
              <a:spcBef>
                <a:spcPct val="0"/>
              </a:spcBef>
              <a:spcAft>
                <a:spcPct val="0"/>
              </a:spcAft>
              <a:defRPr/>
            </a:pPr>
            <a:fld id="{C5AB4AA1-261E-4E8F-94E5-E8E920D2903D}" type="slidenum">
              <a:rPr lang="it-IT" altLang="it-IT">
                <a:solidFill>
                  <a:prstClr val="black"/>
                </a:solidFill>
              </a:rPr>
              <a:pPr fontAlgn="base">
                <a:spcBef>
                  <a:spcPct val="0"/>
                </a:spcBef>
                <a:spcAft>
                  <a:spcPct val="0"/>
                </a:spcAft>
                <a:defRPr/>
              </a:pPr>
              <a:t>‹N›</a:t>
            </a:fld>
            <a:endParaRPr lang="it-IT" altLang="it-IT">
              <a:solidFill>
                <a:prstClr val="black"/>
              </a:solidFill>
            </a:endParaRPr>
          </a:p>
        </p:txBody>
      </p:sp>
      <p:sp>
        <p:nvSpPr>
          <p:cNvPr id="14" name="Segnaposto piè di pagina 20"/>
          <p:cNvSpPr>
            <a:spLocks noGrp="1"/>
          </p:cNvSpPr>
          <p:nvPr>
            <p:ph type="ftr" sz="quarter" idx="12"/>
          </p:nvPr>
        </p:nvSpPr>
        <p:spPr/>
        <p:txBody>
          <a:bodyPr rtlCol="0"/>
          <a:lstStyle>
            <a:lvl1pPr>
              <a:defRPr/>
            </a:lvl1pPr>
          </a:lstStyle>
          <a:p>
            <a:pPr>
              <a:defRPr/>
            </a:pPr>
            <a:endParaRPr lang="it-IT">
              <a:solidFill>
                <a:srgbClr val="575F6D"/>
              </a:solidFill>
            </a:endParaRPr>
          </a:p>
        </p:txBody>
      </p:sp>
    </p:spTree>
    <p:extLst>
      <p:ext uri="{BB962C8B-B14F-4D97-AF65-F5344CB8AC3E}">
        <p14:creationId xmlns:p14="http://schemas.microsoft.com/office/powerpoint/2010/main" val="36864716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en-US"/>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data 3"/>
          <p:cNvSpPr>
            <a:spLocks noGrp="1"/>
          </p:cNvSpPr>
          <p:nvPr>
            <p:ph type="dt" sz="half" idx="10"/>
          </p:nvPr>
        </p:nvSpPr>
        <p:spPr>
          <a:xfrm rot="5400000">
            <a:off x="7589045" y="1081881"/>
            <a:ext cx="2011362" cy="384175"/>
          </a:xfrm>
          <a:prstGeom prst="rect">
            <a:avLst/>
          </a:prstGeom>
        </p:spPr>
        <p:txBody>
          <a:bodyPr/>
          <a:lstStyle>
            <a:lvl1pPr eaLnBrk="1" fontAlgn="auto" hangingPunct="1">
              <a:spcBef>
                <a:spcPts val="0"/>
              </a:spcBef>
              <a:spcAft>
                <a:spcPts val="0"/>
              </a:spcAft>
              <a:defRPr>
                <a:latin typeface="+mn-lt"/>
              </a:defRPr>
            </a:lvl1pPr>
          </a:lstStyle>
          <a:p>
            <a:pPr>
              <a:defRPr/>
            </a:pPr>
            <a:fld id="{F61DF1BA-D1A0-4465-9924-40ADCF6EA1BD}" type="datetimeFigureOut">
              <a:rPr lang="it-IT">
                <a:solidFill>
                  <a:prstClr val="black"/>
                </a:solidFill>
              </a:rPr>
              <a:pPr>
                <a:defRPr/>
              </a:pPr>
              <a:t>12/10/2018</a:t>
            </a:fld>
            <a:endParaRPr lang="it-IT">
              <a:solidFill>
                <a:prstClr val="black"/>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srgbClr val="575F6D"/>
              </a:solidFill>
            </a:endParaRPr>
          </a:p>
        </p:txBody>
      </p:sp>
      <p:sp>
        <p:nvSpPr>
          <p:cNvPr id="6" name="Segnaposto numero diapositiva 5"/>
          <p:cNvSpPr>
            <a:spLocks noGrp="1"/>
          </p:cNvSpPr>
          <p:nvPr>
            <p:ph type="sldNum" sz="quarter" idx="12"/>
          </p:nvPr>
        </p:nvSpPr>
        <p:spPr>
          <a:xfrm>
            <a:off x="8129588" y="5734050"/>
            <a:ext cx="609600" cy="520700"/>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fontAlgn="base">
              <a:spcBef>
                <a:spcPct val="0"/>
              </a:spcBef>
              <a:spcAft>
                <a:spcPct val="0"/>
              </a:spcAft>
              <a:defRPr/>
            </a:pPr>
            <a:fld id="{027CB84D-ABAA-4114-B771-58570AE116B3}" type="slidenum">
              <a:rPr lang="it-IT" altLang="it-IT">
                <a:solidFill>
                  <a:prstClr val="black"/>
                </a:solidFill>
              </a:rPr>
              <a:pPr fontAlgn="base">
                <a:spcBef>
                  <a:spcPct val="0"/>
                </a:spcBef>
                <a:spcAft>
                  <a:spcPct val="0"/>
                </a:spcAft>
                <a:defRPr/>
              </a:pPr>
              <a:t>‹N›</a:t>
            </a:fld>
            <a:endParaRPr lang="it-IT" altLang="it-IT">
              <a:solidFill>
                <a:prstClr val="black"/>
              </a:solidFill>
            </a:endParaRPr>
          </a:p>
        </p:txBody>
      </p:sp>
    </p:spTree>
    <p:extLst>
      <p:ext uri="{BB962C8B-B14F-4D97-AF65-F5344CB8AC3E}">
        <p14:creationId xmlns:p14="http://schemas.microsoft.com/office/powerpoint/2010/main" val="40765744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9"/>
            <a:ext cx="1676400" cy="5851525"/>
          </a:xfrm>
        </p:spPr>
        <p:txBody>
          <a:bodyPr vert="eaVert"/>
          <a:lstStyle/>
          <a:p>
            <a:r>
              <a:rPr lang="it-IT"/>
              <a:t>Fare clic per modificare lo stile del titolo</a:t>
            </a:r>
            <a:endParaRPr lang="en-US"/>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data 3"/>
          <p:cNvSpPr>
            <a:spLocks noGrp="1"/>
          </p:cNvSpPr>
          <p:nvPr>
            <p:ph type="dt" sz="half" idx="10"/>
          </p:nvPr>
        </p:nvSpPr>
        <p:spPr>
          <a:xfrm rot="5400000">
            <a:off x="7589045" y="1081881"/>
            <a:ext cx="2011362" cy="384175"/>
          </a:xfrm>
          <a:prstGeom prst="rect">
            <a:avLst/>
          </a:prstGeom>
        </p:spPr>
        <p:txBody>
          <a:bodyPr/>
          <a:lstStyle>
            <a:lvl1pPr eaLnBrk="1" fontAlgn="auto" hangingPunct="1">
              <a:spcBef>
                <a:spcPts val="0"/>
              </a:spcBef>
              <a:spcAft>
                <a:spcPts val="0"/>
              </a:spcAft>
              <a:defRPr>
                <a:latin typeface="+mn-lt"/>
              </a:defRPr>
            </a:lvl1pPr>
          </a:lstStyle>
          <a:p>
            <a:pPr>
              <a:defRPr/>
            </a:pPr>
            <a:fld id="{56F193C9-54C9-454F-97E4-78727F12B496}" type="datetimeFigureOut">
              <a:rPr lang="it-IT">
                <a:solidFill>
                  <a:prstClr val="black"/>
                </a:solidFill>
              </a:rPr>
              <a:pPr>
                <a:defRPr/>
              </a:pPr>
              <a:t>12/10/2018</a:t>
            </a:fld>
            <a:endParaRPr lang="it-IT">
              <a:solidFill>
                <a:prstClr val="black"/>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srgbClr val="575F6D"/>
              </a:solidFill>
            </a:endParaRPr>
          </a:p>
        </p:txBody>
      </p:sp>
      <p:sp>
        <p:nvSpPr>
          <p:cNvPr id="6" name="Segnaposto numero diapositiva 5"/>
          <p:cNvSpPr>
            <a:spLocks noGrp="1"/>
          </p:cNvSpPr>
          <p:nvPr>
            <p:ph type="sldNum" sz="quarter" idx="12"/>
          </p:nvPr>
        </p:nvSpPr>
        <p:spPr>
          <a:xfrm>
            <a:off x="8129588" y="5734050"/>
            <a:ext cx="609600" cy="520700"/>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fontAlgn="base">
              <a:spcBef>
                <a:spcPct val="0"/>
              </a:spcBef>
              <a:spcAft>
                <a:spcPct val="0"/>
              </a:spcAft>
              <a:defRPr/>
            </a:pPr>
            <a:fld id="{8535CB5E-3F85-4B62-8AC3-1523CD531348}" type="slidenum">
              <a:rPr lang="it-IT" altLang="it-IT">
                <a:solidFill>
                  <a:prstClr val="black"/>
                </a:solidFill>
              </a:rPr>
              <a:pPr fontAlgn="base">
                <a:spcBef>
                  <a:spcPct val="0"/>
                </a:spcBef>
                <a:spcAft>
                  <a:spcPct val="0"/>
                </a:spcAft>
                <a:defRPr/>
              </a:pPr>
              <a:t>‹N›</a:t>
            </a:fld>
            <a:endParaRPr lang="it-IT" altLang="it-IT">
              <a:solidFill>
                <a:prstClr val="black"/>
              </a:solidFill>
            </a:endParaRPr>
          </a:p>
        </p:txBody>
      </p:sp>
    </p:spTree>
    <p:extLst>
      <p:ext uri="{BB962C8B-B14F-4D97-AF65-F5344CB8AC3E}">
        <p14:creationId xmlns:p14="http://schemas.microsoft.com/office/powerpoint/2010/main" val="225858649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1_Vuota">
    <p:spTree>
      <p:nvGrpSpPr>
        <p:cNvPr id="1" name=""/>
        <p:cNvGrpSpPr/>
        <p:nvPr/>
      </p:nvGrpSpPr>
      <p:grpSpPr>
        <a:xfrm>
          <a:off x="0" y="0"/>
          <a:ext cx="0" cy="0"/>
          <a:chOff x="0" y="0"/>
          <a:chExt cx="0" cy="0"/>
        </a:xfrm>
      </p:grpSpPr>
      <p:pic>
        <p:nvPicPr>
          <p:cNvPr id="2"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0988" y="6334125"/>
            <a:ext cx="1111250"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7"/>
          <p:cNvCxnSpPr/>
          <p:nvPr/>
        </p:nvCxnSpPr>
        <p:spPr>
          <a:xfrm>
            <a:off x="90488" y="6143625"/>
            <a:ext cx="8974137" cy="0"/>
          </a:xfrm>
          <a:prstGeom prst="line">
            <a:avLst/>
          </a:prstGeom>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154360705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dgm">
  <p:cSld name="Titolo, diagramma o organigramma">
    <p:spTree>
      <p:nvGrpSpPr>
        <p:cNvPr id="1" name=""/>
        <p:cNvGrpSpPr/>
        <p:nvPr/>
      </p:nvGrpSpPr>
      <p:grpSpPr>
        <a:xfrm>
          <a:off x="0" y="0"/>
          <a:ext cx="0" cy="0"/>
          <a:chOff x="0" y="0"/>
          <a:chExt cx="0" cy="0"/>
        </a:xfrm>
      </p:grpSpPr>
      <p:sp>
        <p:nvSpPr>
          <p:cNvPr id="2" name="Titolo 1"/>
          <p:cNvSpPr>
            <a:spLocks noGrp="1"/>
          </p:cNvSpPr>
          <p:nvPr>
            <p:ph type="title"/>
          </p:nvPr>
        </p:nvSpPr>
        <p:spPr>
          <a:xfrm>
            <a:off x="1295400" y="1219200"/>
            <a:ext cx="7083425" cy="1444625"/>
          </a:xfrm>
        </p:spPr>
        <p:txBody>
          <a:bodyPr/>
          <a:lstStyle/>
          <a:p>
            <a:r>
              <a:rPr lang="it-IT"/>
              <a:t>Fare clic per modificare lo stile del titolo</a:t>
            </a:r>
          </a:p>
        </p:txBody>
      </p:sp>
      <p:sp>
        <p:nvSpPr>
          <p:cNvPr id="3" name="Segnaposto SmartArt 2"/>
          <p:cNvSpPr>
            <a:spLocks noGrp="1"/>
          </p:cNvSpPr>
          <p:nvPr>
            <p:ph type="dgm" idx="1"/>
          </p:nvPr>
        </p:nvSpPr>
        <p:spPr>
          <a:xfrm>
            <a:off x="1295400" y="2819400"/>
            <a:ext cx="7083425" cy="3771900"/>
          </a:xfrm>
        </p:spPr>
        <p:txBody>
          <a:bodyPr>
            <a:normAutofit/>
          </a:bodyPr>
          <a:lstStyle/>
          <a:p>
            <a:pPr lvl="0"/>
            <a:endParaRPr lang="it-IT" noProof="0"/>
          </a:p>
        </p:txBody>
      </p:sp>
      <p:sp>
        <p:nvSpPr>
          <p:cNvPr id="4" name="Rectangle 3"/>
          <p:cNvSpPr>
            <a:spLocks noGrp="1" noChangeArrowheads="1"/>
          </p:cNvSpPr>
          <p:nvPr>
            <p:ph type="dt" idx="10"/>
          </p:nvPr>
        </p:nvSpPr>
        <p:spPr>
          <a:xfrm>
            <a:off x="6553200" y="6502400"/>
            <a:ext cx="1825625" cy="277813"/>
          </a:xfrm>
          <a:prstGeom prst="rect">
            <a:avLst/>
          </a:prstGeom>
        </p:spPr>
        <p:txBody>
          <a:bodyPr/>
          <a:lstStyle>
            <a:lvl3pPr lvl="2" eaLnBrk="1" fontAlgn="auto" hangingPunct="1">
              <a:spcBef>
                <a:spcPts val="0"/>
              </a:spcBef>
              <a:spcAft>
                <a:spcPts val="0"/>
              </a:spcAft>
              <a:defRPr>
                <a:latin typeface="+mn-lt"/>
              </a:defRPr>
            </a:lvl3pPr>
          </a:lstStyle>
          <a:p>
            <a:pPr lvl="2">
              <a:defRPr/>
            </a:pPr>
            <a:endParaRPr lang="en-GB">
              <a:solidFill>
                <a:prstClr val="black"/>
              </a:solidFill>
            </a:endParaRPr>
          </a:p>
        </p:txBody>
      </p:sp>
      <p:sp>
        <p:nvSpPr>
          <p:cNvPr id="5" name="Rectangle 4"/>
          <p:cNvSpPr>
            <a:spLocks noGrp="1" noChangeArrowheads="1"/>
          </p:cNvSpPr>
          <p:nvPr>
            <p:ph type="ftr" idx="11"/>
          </p:nvPr>
        </p:nvSpPr>
        <p:spPr/>
        <p:txBody>
          <a:bodyPr/>
          <a:lstStyle>
            <a:lvl1pPr>
              <a:defRPr/>
            </a:lvl1pPr>
          </a:lstStyle>
          <a:p>
            <a:pPr>
              <a:defRPr/>
            </a:pPr>
            <a:endParaRPr lang="en-GB">
              <a:solidFill>
                <a:srgbClr val="575F6D"/>
              </a:solidFill>
            </a:endParaRPr>
          </a:p>
        </p:txBody>
      </p:sp>
      <p:sp>
        <p:nvSpPr>
          <p:cNvPr id="6" name="Rectangle 5"/>
          <p:cNvSpPr>
            <a:spLocks noGrp="1" noChangeArrowheads="1"/>
          </p:cNvSpPr>
          <p:nvPr>
            <p:ph type="sldNum" idx="12"/>
          </p:nvPr>
        </p:nvSpPr>
        <p:spPr>
          <a:xfrm>
            <a:off x="0" y="0"/>
            <a:ext cx="0" cy="0"/>
          </a:xfrm>
        </p:spPr>
        <p:txBody>
          <a:bodyPr vert="horz" wrap="square" lIns="91440" tIns="45720" rIns="91440" bIns="45720" numCol="1" anchor="t" anchorCtr="0" compatLnSpc="1">
            <a:prstTxWarp prst="textNoShape">
              <a:avLst/>
            </a:prstTxWarp>
          </a:bodyPr>
          <a:lstStyle>
            <a:lvl1pPr eaLnBrk="1" hangingPunct="1">
              <a:defRPr/>
            </a:lvl1pPr>
          </a:lstStyle>
          <a:p>
            <a:pPr fontAlgn="base">
              <a:spcBef>
                <a:spcPct val="0"/>
              </a:spcBef>
              <a:spcAft>
                <a:spcPct val="0"/>
              </a:spcAft>
              <a:defRPr/>
            </a:pPr>
            <a:fld id="{CA54B1E8-8516-4439-8FE5-9AADB6827A7C}" type="slidenum">
              <a:rPr lang="en-GB" altLang="it-IT">
                <a:solidFill>
                  <a:prstClr val="black"/>
                </a:solidFill>
              </a:rPr>
              <a:pPr fontAlgn="base">
                <a:spcBef>
                  <a:spcPct val="0"/>
                </a:spcBef>
                <a:spcAft>
                  <a:spcPct val="0"/>
                </a:spcAft>
                <a:defRPr/>
              </a:pPr>
              <a:t>‹N›</a:t>
            </a:fld>
            <a:endParaRPr lang="en-GB" altLang="it-IT">
              <a:solidFill>
                <a:prstClr val="black"/>
              </a:solidFill>
            </a:endParaRPr>
          </a:p>
        </p:txBody>
      </p:sp>
    </p:spTree>
    <p:extLst>
      <p:ext uri="{BB962C8B-B14F-4D97-AF65-F5344CB8AC3E}">
        <p14:creationId xmlns:p14="http://schemas.microsoft.com/office/powerpoint/2010/main" val="263196114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grpSp>
        <p:nvGrpSpPr>
          <p:cNvPr id="4" name="Gruppo 7"/>
          <p:cNvGrpSpPr>
            <a:grpSpLocks/>
          </p:cNvGrpSpPr>
          <p:nvPr/>
        </p:nvGrpSpPr>
        <p:grpSpPr bwMode="auto">
          <a:xfrm>
            <a:off x="0" y="6281738"/>
            <a:ext cx="9144000" cy="576262"/>
            <a:chOff x="0" y="6282320"/>
            <a:chExt cx="9144000" cy="575680"/>
          </a:xfrm>
        </p:grpSpPr>
        <p:pic>
          <p:nvPicPr>
            <p:cNvPr id="5" name="Immagin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282320"/>
              <a:ext cx="6120130" cy="575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magine 9"/>
            <p:cNvPicPr>
              <a:picLocks noChangeAspect="1" noChangeArrowheads="1"/>
            </p:cNvPicPr>
            <p:nvPr/>
          </p:nvPicPr>
          <p:blipFill>
            <a:blip r:embed="rId2">
              <a:extLst>
                <a:ext uri="{28A0092B-C50C-407E-A947-70E740481C1C}">
                  <a14:useLocalDpi xmlns:a14="http://schemas.microsoft.com/office/drawing/2010/main" val="0"/>
                </a:ext>
              </a:extLst>
            </a:blip>
            <a:srcRect r="43524"/>
            <a:stretch>
              <a:fillRect/>
            </a:stretch>
          </p:blipFill>
          <p:spPr bwMode="auto">
            <a:xfrm>
              <a:off x="5687616" y="6282320"/>
              <a:ext cx="3456384" cy="575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Titolo 7"/>
          <p:cNvSpPr>
            <a:spLocks noGrp="1"/>
          </p:cNvSpPr>
          <p:nvPr>
            <p:ph type="ctrTitle"/>
          </p:nvPr>
        </p:nvSpPr>
        <p:spPr>
          <a:xfrm>
            <a:off x="1475656" y="1769368"/>
            <a:ext cx="6172200" cy="1894362"/>
          </a:xfrm>
        </p:spPr>
        <p:txBody>
          <a:bodyPr/>
          <a:lstStyle>
            <a:lvl1pPr>
              <a:defRPr b="1"/>
            </a:lvl1pPr>
          </a:lstStyle>
          <a:p>
            <a:r>
              <a:rPr lang="it-IT"/>
              <a:t>Fare clic per modificare lo stile del titolo</a:t>
            </a:r>
            <a:endParaRPr lang="en-US" dirty="0"/>
          </a:p>
        </p:txBody>
      </p:sp>
      <p:sp>
        <p:nvSpPr>
          <p:cNvPr id="9" name="Sottotitolo 8"/>
          <p:cNvSpPr>
            <a:spLocks noGrp="1"/>
          </p:cNvSpPr>
          <p:nvPr>
            <p:ph type="subTitle" idx="1"/>
          </p:nvPr>
        </p:nvSpPr>
        <p:spPr>
          <a:xfrm>
            <a:off x="1547664" y="4073624"/>
            <a:ext cx="61722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it-IT"/>
              <a:t>Fare clic per modificare lo stile del sottotitolo dello schema</a:t>
            </a:r>
            <a:endParaRPr lang="en-US" dirty="0"/>
          </a:p>
        </p:txBody>
      </p:sp>
      <p:sp>
        <p:nvSpPr>
          <p:cNvPr id="7" name="Segnaposto piè di pagina 16"/>
          <p:cNvSpPr>
            <a:spLocks noGrp="1"/>
          </p:cNvSpPr>
          <p:nvPr>
            <p:ph type="ftr" sz="quarter" idx="10"/>
          </p:nvPr>
        </p:nvSpPr>
        <p:spPr bwMode="auto">
          <a:xfrm>
            <a:off x="3276600" y="6473825"/>
            <a:ext cx="3657600" cy="384175"/>
          </a:xfrm>
        </p:spPr>
        <p:txBody>
          <a:bodyPr/>
          <a:lstStyle>
            <a:lvl1pPr>
              <a:defRPr/>
            </a:lvl1pPr>
          </a:lstStyle>
          <a:p>
            <a:pPr>
              <a:defRPr/>
            </a:pPr>
            <a:endParaRPr lang="it-IT">
              <a:solidFill>
                <a:srgbClr val="575F6D"/>
              </a:solidFill>
            </a:endParaRPr>
          </a:p>
        </p:txBody>
      </p:sp>
    </p:spTree>
    <p:extLst>
      <p:ext uri="{BB962C8B-B14F-4D97-AF65-F5344CB8AC3E}">
        <p14:creationId xmlns:p14="http://schemas.microsoft.com/office/powerpoint/2010/main" val="1391815013"/>
      </p:ext>
    </p:extLst>
  </p:cSld>
  <p:clrMapOvr>
    <a:overrideClrMapping bg1="lt1" tx1="dk1" bg2="lt2" tx2="dk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b="1"/>
            </a:lvl1pPr>
          </a:lstStyle>
          <a:p>
            <a:r>
              <a:rPr lang="it-IT"/>
              <a:t>Fare clic per modificare lo stile del titolo</a:t>
            </a:r>
            <a:endParaRPr lang="en-US" dirty="0"/>
          </a:p>
        </p:txBody>
      </p:sp>
      <p:sp>
        <p:nvSpPr>
          <p:cNvPr id="8" name="Segnaposto contenuto 7"/>
          <p:cNvSpPr>
            <a:spLocks noGrp="1"/>
          </p:cNvSpPr>
          <p:nvPr>
            <p:ph sz="quarter" idx="1"/>
          </p:nvPr>
        </p:nvSpPr>
        <p:spPr>
          <a:xfrm>
            <a:off x="457200" y="1600200"/>
            <a:ext cx="7467600" cy="4873752"/>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data 6"/>
          <p:cNvSpPr>
            <a:spLocks noGrp="1"/>
          </p:cNvSpPr>
          <p:nvPr>
            <p:ph type="dt" sz="half" idx="10"/>
          </p:nvPr>
        </p:nvSpPr>
        <p:spPr>
          <a:xfrm rot="5400000">
            <a:off x="7589045" y="1081881"/>
            <a:ext cx="2011362" cy="384175"/>
          </a:xfrm>
          <a:prstGeom prst="rect">
            <a:avLst/>
          </a:prstGeom>
        </p:spPr>
        <p:txBody>
          <a:bodyPr rtlCol="0"/>
          <a:lstStyle>
            <a:lvl1pPr eaLnBrk="1" fontAlgn="auto" hangingPunct="1">
              <a:spcBef>
                <a:spcPts val="0"/>
              </a:spcBef>
              <a:spcAft>
                <a:spcPts val="0"/>
              </a:spcAft>
              <a:defRPr>
                <a:latin typeface="+mn-lt"/>
              </a:defRPr>
            </a:lvl1pPr>
          </a:lstStyle>
          <a:p>
            <a:pPr>
              <a:defRPr/>
            </a:pPr>
            <a:fld id="{2E5B4CA6-32AB-453F-B987-788ECF03C9F7}" type="datetimeFigureOut">
              <a:rPr lang="it-IT">
                <a:solidFill>
                  <a:prstClr val="black"/>
                </a:solidFill>
              </a:rPr>
              <a:pPr>
                <a:defRPr/>
              </a:pPr>
              <a:t>12/10/2018</a:t>
            </a:fld>
            <a:endParaRPr lang="it-IT">
              <a:solidFill>
                <a:prstClr val="black"/>
              </a:solidFill>
            </a:endParaRPr>
          </a:p>
        </p:txBody>
      </p:sp>
      <p:sp>
        <p:nvSpPr>
          <p:cNvPr id="5" name="Segnaposto numero diapositiva 8"/>
          <p:cNvSpPr>
            <a:spLocks noGrp="1"/>
          </p:cNvSpPr>
          <p:nvPr>
            <p:ph type="sldNum" sz="quarter" idx="11"/>
          </p:nvPr>
        </p:nvSpPr>
        <p:spPr>
          <a:xfrm>
            <a:off x="8129588" y="5734050"/>
            <a:ext cx="609600" cy="520700"/>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fontAlgn="base">
              <a:spcBef>
                <a:spcPct val="0"/>
              </a:spcBef>
              <a:spcAft>
                <a:spcPct val="0"/>
              </a:spcAft>
              <a:defRPr/>
            </a:pPr>
            <a:fld id="{9206F8BE-7759-412E-B03A-86047CF26AA2}" type="slidenum">
              <a:rPr lang="it-IT" altLang="it-IT">
                <a:solidFill>
                  <a:prstClr val="black"/>
                </a:solidFill>
              </a:rPr>
              <a:pPr fontAlgn="base">
                <a:spcBef>
                  <a:spcPct val="0"/>
                </a:spcBef>
                <a:spcAft>
                  <a:spcPct val="0"/>
                </a:spcAft>
                <a:defRPr/>
              </a:pPr>
              <a:t>‹N›</a:t>
            </a:fld>
            <a:endParaRPr lang="it-IT" altLang="it-IT">
              <a:solidFill>
                <a:prstClr val="black"/>
              </a:solidFill>
            </a:endParaRPr>
          </a:p>
        </p:txBody>
      </p:sp>
      <p:sp>
        <p:nvSpPr>
          <p:cNvPr id="6" name="Segnaposto piè di pagina 9"/>
          <p:cNvSpPr>
            <a:spLocks noGrp="1"/>
          </p:cNvSpPr>
          <p:nvPr>
            <p:ph type="ftr" sz="quarter" idx="12"/>
          </p:nvPr>
        </p:nvSpPr>
        <p:spPr/>
        <p:txBody>
          <a:bodyPr rtlCol="0"/>
          <a:lstStyle>
            <a:lvl1pPr>
              <a:defRPr/>
            </a:lvl1pPr>
          </a:lstStyle>
          <a:p>
            <a:pPr>
              <a:defRPr/>
            </a:pPr>
            <a:endParaRPr lang="it-IT">
              <a:solidFill>
                <a:srgbClr val="575F6D"/>
              </a:solidFill>
            </a:endParaRPr>
          </a:p>
        </p:txBody>
      </p:sp>
    </p:spTree>
    <p:extLst>
      <p:ext uri="{BB962C8B-B14F-4D97-AF65-F5344CB8AC3E}">
        <p14:creationId xmlns:p14="http://schemas.microsoft.com/office/powerpoint/2010/main" val="350804230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bg>
      <p:bgPr>
        <a:solidFill>
          <a:schemeClr val="bg2"/>
        </a:solidFill>
        <a:effectLst/>
      </p:bgPr>
    </p:bg>
    <p:spTree>
      <p:nvGrpSpPr>
        <p:cNvPr id="1" name=""/>
        <p:cNvGrpSpPr/>
        <p:nvPr/>
      </p:nvGrpSpPr>
      <p:grpSpPr>
        <a:xfrm>
          <a:off x="0" y="0"/>
          <a:ext cx="0" cy="0"/>
          <a:chOff x="0" y="0"/>
          <a:chExt cx="0" cy="0"/>
        </a:xfrm>
      </p:grpSpPr>
      <p:sp>
        <p:nvSpPr>
          <p:cNvPr id="4" name="Rettangolo 3"/>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5" name="Rettangolo 4"/>
          <p:cNvSpPr/>
          <p:nvPr/>
        </p:nvSpPr>
        <p:spPr bwMode="auto">
          <a:xfrm>
            <a:off x="276225" y="0"/>
            <a:ext cx="104775"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6" name="Rettangolo 5"/>
          <p:cNvSpPr/>
          <p:nvPr/>
        </p:nvSpPr>
        <p:spPr bwMode="auto">
          <a:xfrm>
            <a:off x="990600" y="0"/>
            <a:ext cx="182563"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7" name="Rettangolo 6"/>
          <p:cNvSpPr/>
          <p:nvPr/>
        </p:nvSpPr>
        <p:spPr bwMode="auto">
          <a:xfrm>
            <a:off x="1141413" y="0"/>
            <a:ext cx="230187"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8" name="Connettore 1 12"/>
          <p:cNvSpPr>
            <a:spLocks noChangeShapeType="1"/>
          </p:cNvSpPr>
          <p:nvPr/>
        </p:nvSpPr>
        <p:spPr bwMode="auto">
          <a:xfrm>
            <a:off x="106363"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a:lstStyle/>
          <a:p>
            <a:pPr>
              <a:defRPr/>
            </a:pPr>
            <a:endParaRPr lang="en-US">
              <a:solidFill>
                <a:prstClr val="white"/>
              </a:solidFill>
            </a:endParaRPr>
          </a:p>
        </p:txBody>
      </p:sp>
      <p:sp>
        <p:nvSpPr>
          <p:cNvPr id="9" name="Connettore 1 8"/>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a:lstStyle/>
          <a:p>
            <a:pPr>
              <a:defRPr/>
            </a:pPr>
            <a:endParaRPr lang="en-US">
              <a:solidFill>
                <a:prstClr val="white"/>
              </a:solidFill>
            </a:endParaRPr>
          </a:p>
        </p:txBody>
      </p:sp>
      <p:sp>
        <p:nvSpPr>
          <p:cNvPr id="10" name="Connettore 1 9"/>
          <p:cNvSpPr>
            <a:spLocks noChangeShapeType="1"/>
          </p:cNvSpPr>
          <p:nvPr/>
        </p:nvSpPr>
        <p:spPr bwMode="auto">
          <a:xfrm>
            <a:off x="854075"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a:lstStyle/>
          <a:p>
            <a:pPr>
              <a:defRPr/>
            </a:pPr>
            <a:endParaRPr lang="en-US">
              <a:solidFill>
                <a:prstClr val="white"/>
              </a:solidFill>
            </a:endParaRPr>
          </a:p>
        </p:txBody>
      </p:sp>
      <p:sp>
        <p:nvSpPr>
          <p:cNvPr id="11" name="Connettore 1 10"/>
          <p:cNvSpPr>
            <a:spLocks noChangeShapeType="1"/>
          </p:cNvSpPr>
          <p:nvPr/>
        </p:nvSpPr>
        <p:spPr bwMode="auto">
          <a:xfrm>
            <a:off x="172720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a:lstStyle/>
          <a:p>
            <a:pPr>
              <a:defRPr/>
            </a:pPr>
            <a:endParaRPr lang="en-US">
              <a:solidFill>
                <a:prstClr val="white"/>
              </a:solidFill>
            </a:endParaRPr>
          </a:p>
        </p:txBody>
      </p:sp>
      <p:sp>
        <p:nvSpPr>
          <p:cNvPr id="12" name="Connettore 1 16"/>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a:lstStyle/>
          <a:p>
            <a:pPr>
              <a:defRPr/>
            </a:pPr>
            <a:endParaRPr lang="en-US">
              <a:solidFill>
                <a:prstClr val="white"/>
              </a:solidFill>
            </a:endParaRPr>
          </a:p>
        </p:txBody>
      </p:sp>
      <p:sp>
        <p:nvSpPr>
          <p:cNvPr id="13" name="Rettangolo 12"/>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14" name="Ovale 13"/>
          <p:cNvSpPr/>
          <p:nvPr/>
        </p:nvSpPr>
        <p:spPr bwMode="auto">
          <a:xfrm>
            <a:off x="609600" y="3429000"/>
            <a:ext cx="12954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15" name="Ovale 14"/>
          <p:cNvSpPr/>
          <p:nvPr/>
        </p:nvSpPr>
        <p:spPr bwMode="auto">
          <a:xfrm>
            <a:off x="1323975" y="4867275"/>
            <a:ext cx="642938" cy="64135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16" name="Ovale 15"/>
          <p:cNvSpPr/>
          <p:nvPr/>
        </p:nvSpPr>
        <p:spPr bwMode="auto">
          <a:xfrm>
            <a:off x="1090613" y="5500688"/>
            <a:ext cx="138112" cy="136525"/>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17" name="Ovale 16"/>
          <p:cNvSpPr/>
          <p:nvPr/>
        </p:nvSpPr>
        <p:spPr bwMode="auto">
          <a:xfrm>
            <a:off x="1663700" y="5791200"/>
            <a:ext cx="274638" cy="274638"/>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18" name="Ovale 17"/>
          <p:cNvSpPr/>
          <p:nvPr/>
        </p:nvSpPr>
        <p:spPr bwMode="auto">
          <a:xfrm>
            <a:off x="1879600" y="4479925"/>
            <a:ext cx="365125" cy="365125"/>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19" name="Connettore 1 25"/>
          <p:cNvSpPr>
            <a:spLocks noChangeShapeType="1"/>
          </p:cNvSpPr>
          <p:nvPr/>
        </p:nvSpPr>
        <p:spPr bwMode="auto">
          <a:xfrm>
            <a:off x="9097963"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a:lstStyle/>
          <a:p>
            <a:pPr>
              <a:defRPr/>
            </a:pPr>
            <a:endParaRPr lang="en-US">
              <a:solidFill>
                <a:prstClr val="white"/>
              </a:solidFill>
            </a:endParaRPr>
          </a:p>
        </p:txBody>
      </p:sp>
      <p:sp>
        <p:nvSpPr>
          <p:cNvPr id="2" name="Titolo 1"/>
          <p:cNvSpPr>
            <a:spLocks noGrp="1"/>
          </p:cNvSpPr>
          <p:nvPr>
            <p:ph type="title"/>
          </p:nvPr>
        </p:nvSpPr>
        <p:spPr>
          <a:xfrm>
            <a:off x="2286000" y="2895600"/>
            <a:ext cx="6172200" cy="2053590"/>
          </a:xfrm>
        </p:spPr>
        <p:txBody>
          <a:bodyPr/>
          <a:lstStyle>
            <a:lvl1pPr algn="l">
              <a:buNone/>
              <a:defRPr sz="3000" b="1" cap="small" baseline="0"/>
            </a:lvl1pPr>
          </a:lstStyle>
          <a:p>
            <a:r>
              <a:rPr lang="it-IT"/>
              <a:t>Fare clic per modificare lo stile del titolo</a:t>
            </a:r>
            <a:endParaRPr lang="en-US"/>
          </a:p>
        </p:txBody>
      </p:sp>
      <p:sp>
        <p:nvSpPr>
          <p:cNvPr id="3" name="Segnaposto testo 2"/>
          <p:cNvSpPr>
            <a:spLocks noGrp="1"/>
          </p:cNvSpPr>
          <p:nvPr>
            <p:ph type="body" idx="1"/>
          </p:nvPr>
        </p:nvSpPr>
        <p:spPr>
          <a:xfrm>
            <a:off x="2286000" y="5010150"/>
            <a:ext cx="6172200" cy="1371600"/>
          </a:xfrm>
        </p:spPr>
        <p:txBody>
          <a:bodyPr/>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it-IT"/>
              <a:t>Fare clic per modificare stili del testo dello schema</a:t>
            </a:r>
          </a:p>
        </p:txBody>
      </p:sp>
      <p:sp>
        <p:nvSpPr>
          <p:cNvPr id="20" name="Segnaposto data 3"/>
          <p:cNvSpPr>
            <a:spLocks noGrp="1"/>
          </p:cNvSpPr>
          <p:nvPr>
            <p:ph type="dt" sz="half" idx="10"/>
          </p:nvPr>
        </p:nvSpPr>
        <p:spPr bwMode="auto">
          <a:xfrm rot="5400000">
            <a:off x="7762875" y="1169988"/>
            <a:ext cx="2286000" cy="381000"/>
          </a:xfrm>
          <a:prstGeom prst="rect">
            <a:avLst/>
          </a:prstGeom>
        </p:spPr>
        <p:txBody>
          <a:bodyPr/>
          <a:lstStyle>
            <a:lvl1pPr eaLnBrk="1" fontAlgn="auto" hangingPunct="1">
              <a:spcBef>
                <a:spcPts val="0"/>
              </a:spcBef>
              <a:spcAft>
                <a:spcPts val="0"/>
              </a:spcAft>
              <a:defRPr>
                <a:latin typeface="+mn-lt"/>
              </a:defRPr>
            </a:lvl1pPr>
          </a:lstStyle>
          <a:p>
            <a:pPr>
              <a:defRPr/>
            </a:pPr>
            <a:fld id="{0C3AB773-32C1-4608-BAB3-30B326F76E58}" type="datetimeFigureOut">
              <a:rPr lang="it-IT">
                <a:solidFill>
                  <a:prstClr val="white"/>
                </a:solidFill>
              </a:rPr>
              <a:pPr>
                <a:defRPr/>
              </a:pPr>
              <a:t>12/10/2018</a:t>
            </a:fld>
            <a:endParaRPr lang="it-IT">
              <a:solidFill>
                <a:prstClr val="white"/>
              </a:solidFill>
            </a:endParaRPr>
          </a:p>
        </p:txBody>
      </p:sp>
      <p:sp>
        <p:nvSpPr>
          <p:cNvPr id="21" name="Segnaposto piè di pagina 4"/>
          <p:cNvSpPr>
            <a:spLocks noGrp="1"/>
          </p:cNvSpPr>
          <p:nvPr>
            <p:ph type="ftr" sz="quarter" idx="11"/>
          </p:nvPr>
        </p:nvSpPr>
        <p:spPr bwMode="auto">
          <a:xfrm rot="5400000">
            <a:off x="7077076" y="4178300"/>
            <a:ext cx="3657600" cy="384175"/>
          </a:xfrm>
        </p:spPr>
        <p:txBody>
          <a:bodyPr/>
          <a:lstStyle>
            <a:lvl1pPr>
              <a:defRPr/>
            </a:lvl1pPr>
          </a:lstStyle>
          <a:p>
            <a:pPr>
              <a:defRPr/>
            </a:pPr>
            <a:endParaRPr lang="it-IT">
              <a:solidFill>
                <a:srgbClr val="FFF39D"/>
              </a:solidFill>
            </a:endParaRPr>
          </a:p>
        </p:txBody>
      </p:sp>
      <p:sp>
        <p:nvSpPr>
          <p:cNvPr id="22" name="Segnaposto numero diapositiva 5"/>
          <p:cNvSpPr>
            <a:spLocks noGrp="1"/>
          </p:cNvSpPr>
          <p:nvPr>
            <p:ph type="sldNum" sz="quarter" idx="12"/>
          </p:nvPr>
        </p:nvSpPr>
        <p:spPr bwMode="auto">
          <a:xfrm>
            <a:off x="1339850" y="4929188"/>
            <a:ext cx="609600" cy="5175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fontAlgn="base">
              <a:spcBef>
                <a:spcPct val="0"/>
              </a:spcBef>
              <a:spcAft>
                <a:spcPct val="0"/>
              </a:spcAft>
              <a:defRPr/>
            </a:pPr>
            <a:fld id="{368E3986-20AD-41F9-BF5B-E3BFA424E684}" type="slidenum">
              <a:rPr lang="it-IT" altLang="it-IT">
                <a:solidFill>
                  <a:prstClr val="white"/>
                </a:solidFill>
              </a:rPr>
              <a:pPr fontAlgn="base">
                <a:spcBef>
                  <a:spcPct val="0"/>
                </a:spcBef>
                <a:spcAft>
                  <a:spcPct val="0"/>
                </a:spcAft>
                <a:defRPr/>
              </a:pPr>
              <a:t>‹N›</a:t>
            </a:fld>
            <a:endParaRPr lang="it-IT" altLang="it-IT">
              <a:solidFill>
                <a:prstClr val="white"/>
              </a:solidFill>
            </a:endParaRPr>
          </a:p>
        </p:txBody>
      </p:sp>
    </p:spTree>
    <p:extLst>
      <p:ext uri="{BB962C8B-B14F-4D97-AF65-F5344CB8AC3E}">
        <p14:creationId xmlns:p14="http://schemas.microsoft.com/office/powerpoint/2010/main" val="231722839"/>
      </p:ext>
    </p:extLst>
  </p:cSld>
  <p:clrMapOvr>
    <a:overrideClrMapping bg1="dk1" tx1="lt1" bg2="dk2" tx2="lt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b="1"/>
            </a:lvl1pPr>
          </a:lstStyle>
          <a:p>
            <a:r>
              <a:rPr lang="it-IT"/>
              <a:t>Fare clic per modificare lo stile del titolo</a:t>
            </a:r>
            <a:endParaRPr lang="en-US" dirty="0"/>
          </a:p>
        </p:txBody>
      </p:sp>
      <p:sp>
        <p:nvSpPr>
          <p:cNvPr id="9" name="Segnaposto contenuto 8"/>
          <p:cNvSpPr>
            <a:spLocks noGrp="1"/>
          </p:cNvSpPr>
          <p:nvPr>
            <p:ph sz="quarter" idx="1"/>
          </p:nvPr>
        </p:nvSpPr>
        <p:spPr>
          <a:xfrm>
            <a:off x="457200" y="1600200"/>
            <a:ext cx="3657600" cy="4572000"/>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11" name="Segnaposto contenuto 10"/>
          <p:cNvSpPr>
            <a:spLocks noGrp="1"/>
          </p:cNvSpPr>
          <p:nvPr>
            <p:ph sz="quarter" idx="2"/>
          </p:nvPr>
        </p:nvSpPr>
        <p:spPr>
          <a:xfrm>
            <a:off x="4270248" y="1600200"/>
            <a:ext cx="3657600" cy="4572000"/>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5" name="Segnaposto data 4"/>
          <p:cNvSpPr>
            <a:spLocks noGrp="1"/>
          </p:cNvSpPr>
          <p:nvPr>
            <p:ph type="dt" sz="half" idx="10"/>
          </p:nvPr>
        </p:nvSpPr>
        <p:spPr>
          <a:xfrm rot="5400000">
            <a:off x="7589045" y="1081881"/>
            <a:ext cx="2011362" cy="384175"/>
          </a:xfrm>
          <a:prstGeom prst="rect">
            <a:avLst/>
          </a:prstGeom>
        </p:spPr>
        <p:txBody>
          <a:bodyPr/>
          <a:lstStyle>
            <a:lvl1pPr eaLnBrk="1" fontAlgn="auto" hangingPunct="1">
              <a:spcBef>
                <a:spcPts val="0"/>
              </a:spcBef>
              <a:spcAft>
                <a:spcPts val="0"/>
              </a:spcAft>
              <a:defRPr>
                <a:latin typeface="+mn-lt"/>
              </a:defRPr>
            </a:lvl1pPr>
          </a:lstStyle>
          <a:p>
            <a:pPr>
              <a:defRPr/>
            </a:pPr>
            <a:fld id="{5B6B106D-8A86-420C-BF19-7D8D442340B3}" type="datetimeFigureOut">
              <a:rPr lang="it-IT">
                <a:solidFill>
                  <a:prstClr val="black"/>
                </a:solidFill>
              </a:rPr>
              <a:pPr>
                <a:defRPr/>
              </a:pPr>
              <a:t>12/10/2018</a:t>
            </a:fld>
            <a:endParaRPr lang="it-IT">
              <a:solidFill>
                <a:prstClr val="black"/>
              </a:solidFill>
            </a:endParaRPr>
          </a:p>
        </p:txBody>
      </p:sp>
      <p:sp>
        <p:nvSpPr>
          <p:cNvPr id="6" name="Segnaposto piè di pagina 5"/>
          <p:cNvSpPr>
            <a:spLocks noGrp="1"/>
          </p:cNvSpPr>
          <p:nvPr>
            <p:ph type="ftr" sz="quarter" idx="11"/>
          </p:nvPr>
        </p:nvSpPr>
        <p:spPr/>
        <p:txBody>
          <a:bodyPr/>
          <a:lstStyle>
            <a:lvl1pPr>
              <a:defRPr/>
            </a:lvl1pPr>
          </a:lstStyle>
          <a:p>
            <a:pPr>
              <a:defRPr/>
            </a:pPr>
            <a:endParaRPr lang="it-IT">
              <a:solidFill>
                <a:srgbClr val="575F6D"/>
              </a:solidFill>
            </a:endParaRPr>
          </a:p>
        </p:txBody>
      </p:sp>
      <p:sp>
        <p:nvSpPr>
          <p:cNvPr id="7" name="Segnaposto numero diapositiva 6"/>
          <p:cNvSpPr>
            <a:spLocks noGrp="1"/>
          </p:cNvSpPr>
          <p:nvPr>
            <p:ph type="sldNum" sz="quarter" idx="12"/>
          </p:nvPr>
        </p:nvSpPr>
        <p:spPr>
          <a:xfrm>
            <a:off x="8129588" y="5734050"/>
            <a:ext cx="609600" cy="520700"/>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fontAlgn="base">
              <a:spcBef>
                <a:spcPct val="0"/>
              </a:spcBef>
              <a:spcAft>
                <a:spcPct val="0"/>
              </a:spcAft>
              <a:defRPr/>
            </a:pPr>
            <a:fld id="{0F22FA97-8C3B-48C5-ACD5-06768D5F29FC}" type="slidenum">
              <a:rPr lang="it-IT" altLang="it-IT">
                <a:solidFill>
                  <a:prstClr val="black"/>
                </a:solidFill>
              </a:rPr>
              <a:pPr fontAlgn="base">
                <a:spcBef>
                  <a:spcPct val="0"/>
                </a:spcBef>
                <a:spcAft>
                  <a:spcPct val="0"/>
                </a:spcAft>
                <a:defRPr/>
              </a:pPr>
              <a:t>‹N›</a:t>
            </a:fld>
            <a:endParaRPr lang="it-IT" altLang="it-IT">
              <a:solidFill>
                <a:prstClr val="black"/>
              </a:solidFill>
            </a:endParaRPr>
          </a:p>
        </p:txBody>
      </p:sp>
    </p:spTree>
    <p:extLst>
      <p:ext uri="{BB962C8B-B14F-4D97-AF65-F5344CB8AC3E}">
        <p14:creationId xmlns:p14="http://schemas.microsoft.com/office/powerpoint/2010/main" val="41013725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it-IT"/>
              <a:t>Fare clic per modificare stile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00EC0A89-238B-6045-AEB9-F4DE92B0642D}" type="datetimeFigureOut">
              <a:rPr lang="it-IT" smtClean="0"/>
              <a:t>12/10/2018</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A3F74A33-D6F8-9F48-9FBE-EE19CC8192AE}" type="slidenum">
              <a:rPr lang="it-IT" smtClean="0"/>
              <a:t>‹N›</a:t>
            </a:fld>
            <a:endParaRPr lang="it-IT"/>
          </a:p>
        </p:txBody>
      </p:sp>
    </p:spTree>
    <p:extLst>
      <p:ext uri="{BB962C8B-B14F-4D97-AF65-F5344CB8AC3E}">
        <p14:creationId xmlns:p14="http://schemas.microsoft.com/office/powerpoint/2010/main" val="14816134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7543800" cy="1143000"/>
          </a:xfrm>
        </p:spPr>
        <p:txBody>
          <a:bodyPr/>
          <a:lstStyle>
            <a:lvl1pPr>
              <a:defRPr/>
            </a:lvl1pPr>
          </a:lstStyle>
          <a:p>
            <a:r>
              <a:rPr lang="it-IT"/>
              <a:t>Fare clic per modificare lo stile del titolo</a:t>
            </a:r>
            <a:endParaRPr lang="en-US"/>
          </a:p>
        </p:txBody>
      </p:sp>
      <p:sp>
        <p:nvSpPr>
          <p:cNvPr id="11" name="Segnaposto contenuto 10"/>
          <p:cNvSpPr>
            <a:spLocks noGrp="1"/>
          </p:cNvSpPr>
          <p:nvPr>
            <p:ph sz="quarter" idx="2"/>
          </p:nvPr>
        </p:nvSpPr>
        <p:spPr>
          <a:xfrm>
            <a:off x="457200" y="2362200"/>
            <a:ext cx="3657600" cy="3886200"/>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13" name="Segnaposto contenuto 12"/>
          <p:cNvSpPr>
            <a:spLocks noGrp="1"/>
          </p:cNvSpPr>
          <p:nvPr>
            <p:ph sz="quarter" idx="4"/>
          </p:nvPr>
        </p:nvSpPr>
        <p:spPr>
          <a:xfrm>
            <a:off x="4371975" y="2362200"/>
            <a:ext cx="3657600" cy="3886200"/>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12" name="Segnaposto testo 11"/>
          <p:cNvSpPr>
            <a:spLocks noGrp="1"/>
          </p:cNvSpPr>
          <p:nvPr>
            <p:ph type="body" sz="quarter" idx="1"/>
          </p:nvPr>
        </p:nvSpPr>
        <p:spPr>
          <a:xfrm>
            <a:off x="4572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a:r>
              <a:rPr lang="it-IT"/>
              <a:t>Fare clic per modificare stili del testo dello schema</a:t>
            </a:r>
          </a:p>
        </p:txBody>
      </p:sp>
      <p:sp>
        <p:nvSpPr>
          <p:cNvPr id="14" name="Segnaposto testo 13"/>
          <p:cNvSpPr>
            <a:spLocks noGrp="1"/>
          </p:cNvSpPr>
          <p:nvPr>
            <p:ph type="body" sz="quarter" idx="3"/>
          </p:nvPr>
        </p:nvSpPr>
        <p:spPr>
          <a:xfrm>
            <a:off x="43434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a:r>
              <a:rPr lang="it-IT"/>
              <a:t>Fare clic per modificare stili del testo dello schema</a:t>
            </a:r>
          </a:p>
        </p:txBody>
      </p:sp>
      <p:sp>
        <p:nvSpPr>
          <p:cNvPr id="7" name="Segnaposto data 6"/>
          <p:cNvSpPr>
            <a:spLocks noGrp="1"/>
          </p:cNvSpPr>
          <p:nvPr>
            <p:ph type="dt" sz="half" idx="10"/>
          </p:nvPr>
        </p:nvSpPr>
        <p:spPr>
          <a:xfrm rot="5400000">
            <a:off x="7589045" y="1081881"/>
            <a:ext cx="2011362" cy="384175"/>
          </a:xfrm>
          <a:prstGeom prst="rect">
            <a:avLst/>
          </a:prstGeom>
        </p:spPr>
        <p:txBody>
          <a:bodyPr/>
          <a:lstStyle>
            <a:lvl1pPr eaLnBrk="1" fontAlgn="auto" hangingPunct="1">
              <a:spcBef>
                <a:spcPts val="0"/>
              </a:spcBef>
              <a:spcAft>
                <a:spcPts val="0"/>
              </a:spcAft>
              <a:defRPr>
                <a:latin typeface="+mn-lt"/>
              </a:defRPr>
            </a:lvl1pPr>
          </a:lstStyle>
          <a:p>
            <a:pPr>
              <a:defRPr/>
            </a:pPr>
            <a:fld id="{FCA86C8B-EDD5-40A3-B797-ED5492C654A6}" type="datetimeFigureOut">
              <a:rPr lang="it-IT">
                <a:solidFill>
                  <a:prstClr val="black"/>
                </a:solidFill>
              </a:rPr>
              <a:pPr>
                <a:defRPr/>
              </a:pPr>
              <a:t>12/10/2018</a:t>
            </a:fld>
            <a:endParaRPr lang="it-IT">
              <a:solidFill>
                <a:prstClr val="black"/>
              </a:solidFill>
            </a:endParaRPr>
          </a:p>
        </p:txBody>
      </p:sp>
      <p:sp>
        <p:nvSpPr>
          <p:cNvPr id="8" name="Segnaposto piè di pagina 7"/>
          <p:cNvSpPr>
            <a:spLocks noGrp="1"/>
          </p:cNvSpPr>
          <p:nvPr>
            <p:ph type="ftr" sz="quarter" idx="11"/>
          </p:nvPr>
        </p:nvSpPr>
        <p:spPr/>
        <p:txBody>
          <a:bodyPr/>
          <a:lstStyle>
            <a:lvl1pPr>
              <a:defRPr/>
            </a:lvl1pPr>
          </a:lstStyle>
          <a:p>
            <a:pPr>
              <a:defRPr/>
            </a:pPr>
            <a:endParaRPr lang="it-IT">
              <a:solidFill>
                <a:srgbClr val="575F6D"/>
              </a:solidFill>
            </a:endParaRPr>
          </a:p>
        </p:txBody>
      </p:sp>
      <p:sp>
        <p:nvSpPr>
          <p:cNvPr id="9" name="Segnaposto numero diapositiva 8"/>
          <p:cNvSpPr>
            <a:spLocks noGrp="1"/>
          </p:cNvSpPr>
          <p:nvPr>
            <p:ph type="sldNum" sz="quarter" idx="12"/>
          </p:nvPr>
        </p:nvSpPr>
        <p:spPr>
          <a:xfrm>
            <a:off x="8129588" y="5734050"/>
            <a:ext cx="609600" cy="520700"/>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fontAlgn="base">
              <a:spcBef>
                <a:spcPct val="0"/>
              </a:spcBef>
              <a:spcAft>
                <a:spcPct val="0"/>
              </a:spcAft>
              <a:defRPr/>
            </a:pPr>
            <a:fld id="{2A93D996-59AC-4C69-96F7-80030E2CEC34}" type="slidenum">
              <a:rPr lang="it-IT" altLang="it-IT">
                <a:solidFill>
                  <a:prstClr val="black"/>
                </a:solidFill>
              </a:rPr>
              <a:pPr fontAlgn="base">
                <a:spcBef>
                  <a:spcPct val="0"/>
                </a:spcBef>
                <a:spcAft>
                  <a:spcPct val="0"/>
                </a:spcAft>
                <a:defRPr/>
              </a:pPr>
              <a:t>‹N›</a:t>
            </a:fld>
            <a:endParaRPr lang="it-IT" altLang="it-IT">
              <a:solidFill>
                <a:prstClr val="black"/>
              </a:solidFill>
            </a:endParaRPr>
          </a:p>
        </p:txBody>
      </p:sp>
    </p:spTree>
    <p:extLst>
      <p:ext uri="{BB962C8B-B14F-4D97-AF65-F5344CB8AC3E}">
        <p14:creationId xmlns:p14="http://schemas.microsoft.com/office/powerpoint/2010/main" val="156411227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en-US"/>
          </a:p>
        </p:txBody>
      </p:sp>
      <p:sp>
        <p:nvSpPr>
          <p:cNvPr id="3" name="Segnaposto data 5"/>
          <p:cNvSpPr>
            <a:spLocks noGrp="1"/>
          </p:cNvSpPr>
          <p:nvPr>
            <p:ph type="dt" sz="half" idx="10"/>
          </p:nvPr>
        </p:nvSpPr>
        <p:spPr>
          <a:xfrm rot="5400000">
            <a:off x="7589045" y="1081881"/>
            <a:ext cx="2011362" cy="384175"/>
          </a:xfrm>
          <a:prstGeom prst="rect">
            <a:avLst/>
          </a:prstGeom>
        </p:spPr>
        <p:txBody>
          <a:bodyPr rtlCol="0"/>
          <a:lstStyle>
            <a:lvl1pPr eaLnBrk="1" fontAlgn="auto" hangingPunct="1">
              <a:spcBef>
                <a:spcPts val="0"/>
              </a:spcBef>
              <a:spcAft>
                <a:spcPts val="0"/>
              </a:spcAft>
              <a:defRPr>
                <a:latin typeface="+mn-lt"/>
              </a:defRPr>
            </a:lvl1pPr>
          </a:lstStyle>
          <a:p>
            <a:pPr>
              <a:defRPr/>
            </a:pPr>
            <a:fld id="{CEFD6B63-A49E-4D22-8AAB-CDD626D4C496}" type="datetimeFigureOut">
              <a:rPr lang="it-IT">
                <a:solidFill>
                  <a:prstClr val="black"/>
                </a:solidFill>
              </a:rPr>
              <a:pPr>
                <a:defRPr/>
              </a:pPr>
              <a:t>12/10/2018</a:t>
            </a:fld>
            <a:endParaRPr lang="it-IT">
              <a:solidFill>
                <a:prstClr val="black"/>
              </a:solidFill>
            </a:endParaRPr>
          </a:p>
        </p:txBody>
      </p:sp>
      <p:sp>
        <p:nvSpPr>
          <p:cNvPr id="4" name="Segnaposto numero diapositiva 6"/>
          <p:cNvSpPr>
            <a:spLocks noGrp="1"/>
          </p:cNvSpPr>
          <p:nvPr>
            <p:ph type="sldNum" sz="quarter" idx="11"/>
          </p:nvPr>
        </p:nvSpPr>
        <p:spPr>
          <a:xfrm>
            <a:off x="8129588" y="5734050"/>
            <a:ext cx="609600" cy="520700"/>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fontAlgn="base">
              <a:spcBef>
                <a:spcPct val="0"/>
              </a:spcBef>
              <a:spcAft>
                <a:spcPct val="0"/>
              </a:spcAft>
              <a:defRPr/>
            </a:pPr>
            <a:fld id="{85A0348A-3EAD-401F-B7B8-B0C45601207C}" type="slidenum">
              <a:rPr lang="it-IT" altLang="it-IT">
                <a:solidFill>
                  <a:prstClr val="black"/>
                </a:solidFill>
              </a:rPr>
              <a:pPr fontAlgn="base">
                <a:spcBef>
                  <a:spcPct val="0"/>
                </a:spcBef>
                <a:spcAft>
                  <a:spcPct val="0"/>
                </a:spcAft>
                <a:defRPr/>
              </a:pPr>
              <a:t>‹N›</a:t>
            </a:fld>
            <a:endParaRPr lang="it-IT" altLang="it-IT">
              <a:solidFill>
                <a:prstClr val="black"/>
              </a:solidFill>
            </a:endParaRPr>
          </a:p>
        </p:txBody>
      </p:sp>
      <p:sp>
        <p:nvSpPr>
          <p:cNvPr id="5" name="Segnaposto piè di pagina 7"/>
          <p:cNvSpPr>
            <a:spLocks noGrp="1"/>
          </p:cNvSpPr>
          <p:nvPr>
            <p:ph type="ftr" sz="quarter" idx="12"/>
          </p:nvPr>
        </p:nvSpPr>
        <p:spPr/>
        <p:txBody>
          <a:bodyPr rtlCol="0"/>
          <a:lstStyle>
            <a:lvl1pPr>
              <a:defRPr/>
            </a:lvl1pPr>
          </a:lstStyle>
          <a:p>
            <a:pPr>
              <a:defRPr/>
            </a:pPr>
            <a:endParaRPr lang="it-IT">
              <a:solidFill>
                <a:srgbClr val="575F6D"/>
              </a:solidFill>
            </a:endParaRPr>
          </a:p>
        </p:txBody>
      </p:sp>
    </p:spTree>
    <p:extLst>
      <p:ext uri="{BB962C8B-B14F-4D97-AF65-F5344CB8AC3E}">
        <p14:creationId xmlns:p14="http://schemas.microsoft.com/office/powerpoint/2010/main" val="177920762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a:xfrm rot="5400000">
            <a:off x="7589045" y="1081881"/>
            <a:ext cx="2011362" cy="384175"/>
          </a:xfrm>
          <a:prstGeom prst="rect">
            <a:avLst/>
          </a:prstGeom>
        </p:spPr>
        <p:txBody>
          <a:bodyPr/>
          <a:lstStyle>
            <a:lvl1pPr eaLnBrk="1" fontAlgn="auto" hangingPunct="1">
              <a:spcBef>
                <a:spcPts val="0"/>
              </a:spcBef>
              <a:spcAft>
                <a:spcPts val="0"/>
              </a:spcAft>
              <a:defRPr>
                <a:latin typeface="+mn-lt"/>
              </a:defRPr>
            </a:lvl1pPr>
          </a:lstStyle>
          <a:p>
            <a:pPr>
              <a:defRPr/>
            </a:pPr>
            <a:fld id="{2BFD0986-986A-4B63-97C1-B6F7541EFFCC}" type="datetimeFigureOut">
              <a:rPr lang="it-IT">
                <a:solidFill>
                  <a:prstClr val="black"/>
                </a:solidFill>
              </a:rPr>
              <a:pPr>
                <a:defRPr/>
              </a:pPr>
              <a:t>12/10/2018</a:t>
            </a:fld>
            <a:endParaRPr lang="it-IT">
              <a:solidFill>
                <a:prstClr val="black"/>
              </a:solidFill>
            </a:endParaRPr>
          </a:p>
        </p:txBody>
      </p:sp>
      <p:sp>
        <p:nvSpPr>
          <p:cNvPr id="3" name="Segnaposto piè di pagina 2"/>
          <p:cNvSpPr>
            <a:spLocks noGrp="1"/>
          </p:cNvSpPr>
          <p:nvPr>
            <p:ph type="ftr" sz="quarter" idx="11"/>
          </p:nvPr>
        </p:nvSpPr>
        <p:spPr/>
        <p:txBody>
          <a:bodyPr/>
          <a:lstStyle>
            <a:lvl1pPr>
              <a:defRPr/>
            </a:lvl1pPr>
          </a:lstStyle>
          <a:p>
            <a:pPr>
              <a:defRPr/>
            </a:pPr>
            <a:endParaRPr lang="it-IT">
              <a:solidFill>
                <a:srgbClr val="575F6D"/>
              </a:solidFill>
            </a:endParaRPr>
          </a:p>
        </p:txBody>
      </p:sp>
      <p:sp>
        <p:nvSpPr>
          <p:cNvPr id="4" name="Segnaposto numero diapositiva 3"/>
          <p:cNvSpPr>
            <a:spLocks noGrp="1"/>
          </p:cNvSpPr>
          <p:nvPr>
            <p:ph type="sldNum" sz="quarter" idx="12"/>
          </p:nvPr>
        </p:nvSpPr>
        <p:spPr>
          <a:xfrm>
            <a:off x="8129588" y="5734050"/>
            <a:ext cx="609600" cy="520700"/>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fontAlgn="base">
              <a:spcBef>
                <a:spcPct val="0"/>
              </a:spcBef>
              <a:spcAft>
                <a:spcPct val="0"/>
              </a:spcAft>
              <a:defRPr/>
            </a:pPr>
            <a:fld id="{B0559D74-E332-4652-AD38-0588754730A3}" type="slidenum">
              <a:rPr lang="it-IT" altLang="it-IT">
                <a:solidFill>
                  <a:prstClr val="black"/>
                </a:solidFill>
              </a:rPr>
              <a:pPr fontAlgn="base">
                <a:spcBef>
                  <a:spcPct val="0"/>
                </a:spcBef>
                <a:spcAft>
                  <a:spcPct val="0"/>
                </a:spcAft>
                <a:defRPr/>
              </a:pPr>
              <a:t>‹N›</a:t>
            </a:fld>
            <a:endParaRPr lang="it-IT" altLang="it-IT">
              <a:solidFill>
                <a:prstClr val="black"/>
              </a:solidFill>
            </a:endParaRPr>
          </a:p>
        </p:txBody>
      </p:sp>
    </p:spTree>
    <p:extLst>
      <p:ext uri="{BB962C8B-B14F-4D97-AF65-F5344CB8AC3E}">
        <p14:creationId xmlns:p14="http://schemas.microsoft.com/office/powerpoint/2010/main" val="313100377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5" name="Connettore 1 9"/>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a:lstStyle/>
          <a:p>
            <a:pPr>
              <a:defRPr/>
            </a:pPr>
            <a:endParaRPr lang="en-US" dirty="0">
              <a:solidFill>
                <a:prstClr val="black"/>
              </a:solidFill>
            </a:endParaRPr>
          </a:p>
        </p:txBody>
      </p:sp>
      <p:sp>
        <p:nvSpPr>
          <p:cNvPr id="6" name="Connettore 1 7"/>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a:lstStyle/>
          <a:p>
            <a:pPr>
              <a:defRPr/>
            </a:pPr>
            <a:endParaRPr lang="en-US" dirty="0">
              <a:solidFill>
                <a:prstClr val="black"/>
              </a:solidFill>
            </a:endParaRPr>
          </a:p>
        </p:txBody>
      </p:sp>
      <p:sp>
        <p:nvSpPr>
          <p:cNvPr id="7" name="Connettore 1 8"/>
          <p:cNvSpPr>
            <a:spLocks noChangeShapeType="1"/>
          </p:cNvSpPr>
          <p:nvPr/>
        </p:nvSpPr>
        <p:spPr bwMode="auto">
          <a:xfrm>
            <a:off x="6192838" y="0"/>
            <a:ext cx="0" cy="6858000"/>
          </a:xfrm>
          <a:prstGeom prst="line">
            <a:avLst/>
          </a:prstGeom>
          <a:noFill/>
          <a:ln w="12700" algn="ctr">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it-IT" smtClean="0">
              <a:solidFill>
                <a:prstClr val="black"/>
              </a:solidFill>
            </a:endParaRPr>
          </a:p>
        </p:txBody>
      </p:sp>
      <p:sp>
        <p:nvSpPr>
          <p:cNvPr id="8" name="Connettore 1 10"/>
          <p:cNvSpPr>
            <a:spLocks noChangeShapeType="1"/>
          </p:cNvSpPr>
          <p:nvPr/>
        </p:nvSpPr>
        <p:spPr bwMode="auto">
          <a:xfrm>
            <a:off x="8991600" y="0"/>
            <a:ext cx="0" cy="6858000"/>
          </a:xfrm>
          <a:prstGeom prst="line">
            <a:avLst/>
          </a:prstGeom>
          <a:noFill/>
          <a:ln w="19050" algn="ctr">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it-IT" smtClean="0">
              <a:solidFill>
                <a:prstClr val="black"/>
              </a:solidFill>
            </a:endParaRPr>
          </a:p>
        </p:txBody>
      </p:sp>
      <p:sp>
        <p:nvSpPr>
          <p:cNvPr id="9" name="Rettangolo 8"/>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10" name="Connettore 1 12"/>
          <p:cNvSpPr>
            <a:spLocks noChangeShapeType="1"/>
          </p:cNvSpPr>
          <p:nvPr/>
        </p:nvSpPr>
        <p:spPr bwMode="auto">
          <a:xfrm>
            <a:off x="8915400" y="0"/>
            <a:ext cx="0" cy="6858000"/>
          </a:xfrm>
          <a:prstGeom prst="line">
            <a:avLst/>
          </a:prstGeom>
          <a:noFill/>
          <a:ln w="9525" algn="ctr">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it-IT" smtClean="0">
              <a:solidFill>
                <a:prstClr val="black"/>
              </a:solidFill>
            </a:endParaRPr>
          </a:p>
        </p:txBody>
      </p:sp>
      <p:sp>
        <p:nvSpPr>
          <p:cNvPr id="11" name="Ovale 10"/>
          <p:cNvSpPr/>
          <p:nvPr/>
        </p:nvSpPr>
        <p:spPr>
          <a:xfrm>
            <a:off x="8156575" y="5715000"/>
            <a:ext cx="549275" cy="549275"/>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2" name="Titolo 1"/>
          <p:cNvSpPr>
            <a:spLocks noGrp="1"/>
          </p:cNvSpPr>
          <p:nvPr>
            <p:ph type="title"/>
          </p:nvPr>
        </p:nvSpPr>
        <p:spPr>
          <a:xfrm rot="5400000">
            <a:off x="3371850" y="3200400"/>
            <a:ext cx="6309360" cy="457200"/>
          </a:xfrm>
        </p:spPr>
        <p:txBody>
          <a:bodyPr/>
          <a:lstStyle>
            <a:lvl1pPr algn="l">
              <a:buNone/>
              <a:defRPr sz="2000" b="1" cap="small" baseline="0"/>
            </a:lvl1pPr>
          </a:lstStyle>
          <a:p>
            <a:r>
              <a:rPr lang="it-IT"/>
              <a:t>Fare clic per modificare lo stile del titolo</a:t>
            </a:r>
            <a:endParaRPr lang="en-US"/>
          </a:p>
        </p:txBody>
      </p:sp>
      <p:sp>
        <p:nvSpPr>
          <p:cNvPr id="3" name="Segnaposto testo 2"/>
          <p:cNvSpPr>
            <a:spLocks noGrp="1"/>
          </p:cNvSpPr>
          <p:nvPr>
            <p:ph type="body" idx="2"/>
          </p:nvPr>
        </p:nvSpPr>
        <p:spPr>
          <a:xfrm>
            <a:off x="6812280" y="274320"/>
            <a:ext cx="1527048"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a:r>
              <a:rPr lang="it-IT"/>
              <a:t>Fare clic per modificare stili del testo dello schema</a:t>
            </a:r>
          </a:p>
        </p:txBody>
      </p:sp>
      <p:sp>
        <p:nvSpPr>
          <p:cNvPr id="18" name="Segnaposto contenuto 17"/>
          <p:cNvSpPr>
            <a:spLocks noGrp="1"/>
          </p:cNvSpPr>
          <p:nvPr>
            <p:ph sz="quarter" idx="1"/>
          </p:nvPr>
        </p:nvSpPr>
        <p:spPr>
          <a:xfrm>
            <a:off x="304800" y="274320"/>
            <a:ext cx="5638800" cy="632764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12" name="Segnaposto data 20"/>
          <p:cNvSpPr>
            <a:spLocks noGrp="1"/>
          </p:cNvSpPr>
          <p:nvPr>
            <p:ph type="dt" sz="half" idx="10"/>
          </p:nvPr>
        </p:nvSpPr>
        <p:spPr>
          <a:xfrm rot="5400000">
            <a:off x="7589045" y="1081881"/>
            <a:ext cx="2011362" cy="384175"/>
          </a:xfrm>
          <a:prstGeom prst="rect">
            <a:avLst/>
          </a:prstGeom>
        </p:spPr>
        <p:txBody>
          <a:bodyPr rtlCol="0"/>
          <a:lstStyle>
            <a:lvl1pPr eaLnBrk="1" fontAlgn="auto" hangingPunct="1">
              <a:spcBef>
                <a:spcPts val="0"/>
              </a:spcBef>
              <a:spcAft>
                <a:spcPts val="0"/>
              </a:spcAft>
              <a:defRPr>
                <a:latin typeface="+mn-lt"/>
              </a:defRPr>
            </a:lvl1pPr>
          </a:lstStyle>
          <a:p>
            <a:pPr>
              <a:defRPr/>
            </a:pPr>
            <a:fld id="{417BEC90-A27D-4645-BC80-B706A901B750}" type="datetimeFigureOut">
              <a:rPr lang="it-IT">
                <a:solidFill>
                  <a:prstClr val="black"/>
                </a:solidFill>
              </a:rPr>
              <a:pPr>
                <a:defRPr/>
              </a:pPr>
              <a:t>12/10/2018</a:t>
            </a:fld>
            <a:endParaRPr lang="it-IT">
              <a:solidFill>
                <a:prstClr val="black"/>
              </a:solidFill>
            </a:endParaRPr>
          </a:p>
        </p:txBody>
      </p:sp>
      <p:sp>
        <p:nvSpPr>
          <p:cNvPr id="13" name="Segnaposto numero diapositiva 21"/>
          <p:cNvSpPr>
            <a:spLocks noGrp="1"/>
          </p:cNvSpPr>
          <p:nvPr>
            <p:ph type="sldNum" sz="quarter" idx="11"/>
          </p:nvPr>
        </p:nvSpPr>
        <p:spPr>
          <a:xfrm>
            <a:off x="8129588" y="5734050"/>
            <a:ext cx="609600" cy="520700"/>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fontAlgn="base">
              <a:spcBef>
                <a:spcPct val="0"/>
              </a:spcBef>
              <a:spcAft>
                <a:spcPct val="0"/>
              </a:spcAft>
              <a:defRPr/>
            </a:pPr>
            <a:fld id="{443BE265-8D29-485F-A982-F65608B10C94}" type="slidenum">
              <a:rPr lang="it-IT" altLang="it-IT">
                <a:solidFill>
                  <a:prstClr val="black"/>
                </a:solidFill>
              </a:rPr>
              <a:pPr fontAlgn="base">
                <a:spcBef>
                  <a:spcPct val="0"/>
                </a:spcBef>
                <a:spcAft>
                  <a:spcPct val="0"/>
                </a:spcAft>
                <a:defRPr/>
              </a:pPr>
              <a:t>‹N›</a:t>
            </a:fld>
            <a:endParaRPr lang="it-IT" altLang="it-IT">
              <a:solidFill>
                <a:prstClr val="black"/>
              </a:solidFill>
            </a:endParaRPr>
          </a:p>
        </p:txBody>
      </p:sp>
      <p:sp>
        <p:nvSpPr>
          <p:cNvPr id="14" name="Segnaposto piè di pagina 22"/>
          <p:cNvSpPr>
            <a:spLocks noGrp="1"/>
          </p:cNvSpPr>
          <p:nvPr>
            <p:ph type="ftr" sz="quarter" idx="12"/>
          </p:nvPr>
        </p:nvSpPr>
        <p:spPr/>
        <p:txBody>
          <a:bodyPr rtlCol="0"/>
          <a:lstStyle>
            <a:lvl1pPr>
              <a:defRPr/>
            </a:lvl1pPr>
          </a:lstStyle>
          <a:p>
            <a:pPr>
              <a:defRPr/>
            </a:pPr>
            <a:endParaRPr lang="it-IT">
              <a:solidFill>
                <a:srgbClr val="575F6D"/>
              </a:solidFill>
            </a:endParaRPr>
          </a:p>
        </p:txBody>
      </p:sp>
    </p:spTree>
    <p:extLst>
      <p:ext uri="{BB962C8B-B14F-4D97-AF65-F5344CB8AC3E}">
        <p14:creationId xmlns:p14="http://schemas.microsoft.com/office/powerpoint/2010/main" val="3992362496"/>
      </p:ext>
    </p:extLst>
  </p:cSld>
  <p:clrMapOvr>
    <a:overrideClrMapping bg1="lt1" tx1="dk1" bg2="lt2" tx2="dk2" accent1="accent1" accent2="accent2" accent3="accent3" accent4="accent4" accent5="accent5" accent6="accent6" hlink="hlink" folHlink="folHlink"/>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5" name="Connettore 1 8"/>
          <p:cNvSpPr>
            <a:spLocks noChangeShapeType="1"/>
          </p:cNvSpPr>
          <p:nvPr/>
        </p:nvSpPr>
        <p:spPr bwMode="auto">
          <a:xfrm>
            <a:off x="8763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a:lstStyle/>
          <a:p>
            <a:pPr>
              <a:defRPr/>
            </a:pPr>
            <a:endParaRPr lang="en-US">
              <a:solidFill>
                <a:prstClr val="black"/>
              </a:solidFill>
            </a:endParaRPr>
          </a:p>
        </p:txBody>
      </p:sp>
      <p:sp>
        <p:nvSpPr>
          <p:cNvPr id="6" name="Ovale 5"/>
          <p:cNvSpPr/>
          <p:nvPr/>
        </p:nvSpPr>
        <p:spPr>
          <a:xfrm>
            <a:off x="8156575" y="5715000"/>
            <a:ext cx="549275" cy="549275"/>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7" name="Connettore 1 9"/>
          <p:cNvSpPr>
            <a:spLocks noChangeShapeType="1"/>
          </p:cNvSpPr>
          <p:nvPr/>
        </p:nvSpPr>
        <p:spPr bwMode="auto">
          <a:xfrm>
            <a:off x="8991600" y="0"/>
            <a:ext cx="0" cy="685800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it-IT" smtClean="0">
              <a:solidFill>
                <a:prstClr val="black"/>
              </a:solidFill>
            </a:endParaRPr>
          </a:p>
        </p:txBody>
      </p:sp>
      <p:sp>
        <p:nvSpPr>
          <p:cNvPr id="8" name="Rettangolo 7"/>
          <p:cNvSpPr/>
          <p:nvPr/>
        </p:nvSpPr>
        <p:spPr bwMode="auto">
          <a:xfrm>
            <a:off x="8839200" y="0"/>
            <a:ext cx="3048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9" name="Connettore 1 11"/>
          <p:cNvSpPr>
            <a:spLocks noChangeShapeType="1"/>
          </p:cNvSpPr>
          <p:nvPr/>
        </p:nvSpPr>
        <p:spPr bwMode="auto">
          <a:xfrm>
            <a:off x="8915400" y="0"/>
            <a:ext cx="0" cy="6858000"/>
          </a:xfrm>
          <a:prstGeom prst="line">
            <a:avLst/>
          </a:prstGeom>
          <a:noFill/>
          <a:ln w="9525" algn="ctr">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it-IT" smtClean="0">
              <a:solidFill>
                <a:prstClr val="black"/>
              </a:solidFill>
            </a:endParaRPr>
          </a:p>
        </p:txBody>
      </p:sp>
      <p:sp>
        <p:nvSpPr>
          <p:cNvPr id="10" name="Connettore 1 18"/>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a:lstStyle/>
          <a:p>
            <a:pPr>
              <a:defRPr/>
            </a:pPr>
            <a:endParaRPr lang="en-US" dirty="0">
              <a:solidFill>
                <a:prstClr val="black"/>
              </a:solidFill>
            </a:endParaRPr>
          </a:p>
        </p:txBody>
      </p:sp>
      <p:sp>
        <p:nvSpPr>
          <p:cNvPr id="11" name="Connettore 1 19"/>
          <p:cNvSpPr>
            <a:spLocks noChangeShapeType="1"/>
          </p:cNvSpPr>
          <p:nvPr/>
        </p:nvSpPr>
        <p:spPr bwMode="auto">
          <a:xfrm>
            <a:off x="6192838" y="0"/>
            <a:ext cx="0" cy="6858000"/>
          </a:xfrm>
          <a:prstGeom prst="line">
            <a:avLst/>
          </a:prstGeom>
          <a:noFill/>
          <a:ln w="12700" algn="ctr">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it-IT" smtClean="0">
              <a:solidFill>
                <a:prstClr val="black"/>
              </a:solidFill>
            </a:endParaRPr>
          </a:p>
        </p:txBody>
      </p:sp>
      <p:sp>
        <p:nvSpPr>
          <p:cNvPr id="2" name="Titolo 1"/>
          <p:cNvSpPr>
            <a:spLocks noGrp="1"/>
          </p:cNvSpPr>
          <p:nvPr>
            <p:ph type="title"/>
          </p:nvPr>
        </p:nvSpPr>
        <p:spPr>
          <a:xfrm rot="5400000">
            <a:off x="3350133" y="3200400"/>
            <a:ext cx="6309360" cy="457200"/>
          </a:xfrm>
        </p:spPr>
        <p:txBody>
          <a:bodyPr/>
          <a:lstStyle>
            <a:lvl1pPr algn="l">
              <a:buNone/>
              <a:defRPr sz="2000" b="1"/>
            </a:lvl1pPr>
          </a:lstStyle>
          <a:p>
            <a:r>
              <a:rPr lang="it-IT"/>
              <a:t>Fare clic per modificare lo stile del titolo</a:t>
            </a:r>
            <a:endParaRPr lang="en-US"/>
          </a:p>
        </p:txBody>
      </p:sp>
      <p:sp>
        <p:nvSpPr>
          <p:cNvPr id="3" name="Segnaposto immagine 2"/>
          <p:cNvSpPr>
            <a:spLocks noGrp="1"/>
          </p:cNvSpPr>
          <p:nvPr>
            <p:ph type="pic" idx="1"/>
          </p:nvPr>
        </p:nvSpPr>
        <p:spPr>
          <a:xfrm>
            <a:off x="0" y="0"/>
            <a:ext cx="61722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ormAutofit/>
          </a:bodyPr>
          <a:lstStyle>
            <a:lvl1pPr marL="0" indent="0">
              <a:buNone/>
              <a:defRPr sz="3200"/>
            </a:lvl1pPr>
          </a:lstStyle>
          <a:p>
            <a:pPr lvl="0"/>
            <a:r>
              <a:rPr lang="it-IT" noProof="0"/>
              <a:t>Fare clic sull'icona per inserire un'immagine</a:t>
            </a:r>
            <a:endParaRPr lang="en-US" noProof="0" dirty="0"/>
          </a:p>
        </p:txBody>
      </p:sp>
      <p:sp>
        <p:nvSpPr>
          <p:cNvPr id="4" name="Segnaposto testo 3"/>
          <p:cNvSpPr>
            <a:spLocks noGrp="1"/>
          </p:cNvSpPr>
          <p:nvPr>
            <p:ph type="body" sz="half" idx="2"/>
          </p:nvPr>
        </p:nvSpPr>
        <p:spPr>
          <a:xfrm>
            <a:off x="6765798" y="264795"/>
            <a:ext cx="1524000" cy="4956048"/>
          </a:xfrm>
        </p:spPr>
        <p:txBody>
          <a:bodyPr rot="0" spcFirstLastPara="0" vertOverflow="overflow" horzOverflow="overflow" spcCol="274320" rtlCol="0" fromWordArt="0" forceAA="0">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a:r>
              <a:rPr lang="it-IT"/>
              <a:t>Fare clic per modificare stili del testo dello schema</a:t>
            </a:r>
          </a:p>
        </p:txBody>
      </p:sp>
      <p:sp>
        <p:nvSpPr>
          <p:cNvPr id="12" name="Segnaposto data 16"/>
          <p:cNvSpPr>
            <a:spLocks noGrp="1"/>
          </p:cNvSpPr>
          <p:nvPr>
            <p:ph type="dt" sz="half" idx="10"/>
          </p:nvPr>
        </p:nvSpPr>
        <p:spPr>
          <a:xfrm rot="5400000">
            <a:off x="7589045" y="1081881"/>
            <a:ext cx="2011362" cy="384175"/>
          </a:xfrm>
          <a:prstGeom prst="rect">
            <a:avLst/>
          </a:prstGeom>
        </p:spPr>
        <p:txBody>
          <a:bodyPr rtlCol="0"/>
          <a:lstStyle>
            <a:lvl1pPr eaLnBrk="1" fontAlgn="auto" hangingPunct="1">
              <a:spcBef>
                <a:spcPts val="0"/>
              </a:spcBef>
              <a:spcAft>
                <a:spcPts val="0"/>
              </a:spcAft>
              <a:defRPr>
                <a:latin typeface="+mn-lt"/>
              </a:defRPr>
            </a:lvl1pPr>
          </a:lstStyle>
          <a:p>
            <a:pPr>
              <a:defRPr/>
            </a:pPr>
            <a:fld id="{7DBFF5E4-BECB-4F8A-9919-0444549C2B0E}" type="datetimeFigureOut">
              <a:rPr lang="it-IT">
                <a:solidFill>
                  <a:prstClr val="black"/>
                </a:solidFill>
              </a:rPr>
              <a:pPr>
                <a:defRPr/>
              </a:pPr>
              <a:t>12/10/2018</a:t>
            </a:fld>
            <a:endParaRPr lang="it-IT">
              <a:solidFill>
                <a:prstClr val="black"/>
              </a:solidFill>
            </a:endParaRPr>
          </a:p>
        </p:txBody>
      </p:sp>
      <p:sp>
        <p:nvSpPr>
          <p:cNvPr id="13" name="Segnaposto numero diapositiva 17"/>
          <p:cNvSpPr>
            <a:spLocks noGrp="1"/>
          </p:cNvSpPr>
          <p:nvPr>
            <p:ph type="sldNum" sz="quarter" idx="11"/>
          </p:nvPr>
        </p:nvSpPr>
        <p:spPr>
          <a:xfrm>
            <a:off x="8129588" y="5734050"/>
            <a:ext cx="609600" cy="520700"/>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fontAlgn="base">
              <a:spcBef>
                <a:spcPct val="0"/>
              </a:spcBef>
              <a:spcAft>
                <a:spcPct val="0"/>
              </a:spcAft>
              <a:defRPr/>
            </a:pPr>
            <a:fld id="{C5AB4AA1-261E-4E8F-94E5-E8E920D2903D}" type="slidenum">
              <a:rPr lang="it-IT" altLang="it-IT">
                <a:solidFill>
                  <a:prstClr val="black"/>
                </a:solidFill>
              </a:rPr>
              <a:pPr fontAlgn="base">
                <a:spcBef>
                  <a:spcPct val="0"/>
                </a:spcBef>
                <a:spcAft>
                  <a:spcPct val="0"/>
                </a:spcAft>
                <a:defRPr/>
              </a:pPr>
              <a:t>‹N›</a:t>
            </a:fld>
            <a:endParaRPr lang="it-IT" altLang="it-IT">
              <a:solidFill>
                <a:prstClr val="black"/>
              </a:solidFill>
            </a:endParaRPr>
          </a:p>
        </p:txBody>
      </p:sp>
      <p:sp>
        <p:nvSpPr>
          <p:cNvPr id="14" name="Segnaposto piè di pagina 20"/>
          <p:cNvSpPr>
            <a:spLocks noGrp="1"/>
          </p:cNvSpPr>
          <p:nvPr>
            <p:ph type="ftr" sz="quarter" idx="12"/>
          </p:nvPr>
        </p:nvSpPr>
        <p:spPr/>
        <p:txBody>
          <a:bodyPr rtlCol="0"/>
          <a:lstStyle>
            <a:lvl1pPr>
              <a:defRPr/>
            </a:lvl1pPr>
          </a:lstStyle>
          <a:p>
            <a:pPr>
              <a:defRPr/>
            </a:pPr>
            <a:endParaRPr lang="it-IT">
              <a:solidFill>
                <a:srgbClr val="575F6D"/>
              </a:solidFill>
            </a:endParaRPr>
          </a:p>
        </p:txBody>
      </p:sp>
    </p:spTree>
    <p:extLst>
      <p:ext uri="{BB962C8B-B14F-4D97-AF65-F5344CB8AC3E}">
        <p14:creationId xmlns:p14="http://schemas.microsoft.com/office/powerpoint/2010/main" val="232746213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en-US"/>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data 3"/>
          <p:cNvSpPr>
            <a:spLocks noGrp="1"/>
          </p:cNvSpPr>
          <p:nvPr>
            <p:ph type="dt" sz="half" idx="10"/>
          </p:nvPr>
        </p:nvSpPr>
        <p:spPr>
          <a:xfrm rot="5400000">
            <a:off x="7589045" y="1081881"/>
            <a:ext cx="2011362" cy="384175"/>
          </a:xfrm>
          <a:prstGeom prst="rect">
            <a:avLst/>
          </a:prstGeom>
        </p:spPr>
        <p:txBody>
          <a:bodyPr/>
          <a:lstStyle>
            <a:lvl1pPr eaLnBrk="1" fontAlgn="auto" hangingPunct="1">
              <a:spcBef>
                <a:spcPts val="0"/>
              </a:spcBef>
              <a:spcAft>
                <a:spcPts val="0"/>
              </a:spcAft>
              <a:defRPr>
                <a:latin typeface="+mn-lt"/>
              </a:defRPr>
            </a:lvl1pPr>
          </a:lstStyle>
          <a:p>
            <a:pPr>
              <a:defRPr/>
            </a:pPr>
            <a:fld id="{F61DF1BA-D1A0-4465-9924-40ADCF6EA1BD}" type="datetimeFigureOut">
              <a:rPr lang="it-IT">
                <a:solidFill>
                  <a:prstClr val="black"/>
                </a:solidFill>
              </a:rPr>
              <a:pPr>
                <a:defRPr/>
              </a:pPr>
              <a:t>12/10/2018</a:t>
            </a:fld>
            <a:endParaRPr lang="it-IT">
              <a:solidFill>
                <a:prstClr val="black"/>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srgbClr val="575F6D"/>
              </a:solidFill>
            </a:endParaRPr>
          </a:p>
        </p:txBody>
      </p:sp>
      <p:sp>
        <p:nvSpPr>
          <p:cNvPr id="6" name="Segnaposto numero diapositiva 5"/>
          <p:cNvSpPr>
            <a:spLocks noGrp="1"/>
          </p:cNvSpPr>
          <p:nvPr>
            <p:ph type="sldNum" sz="quarter" idx="12"/>
          </p:nvPr>
        </p:nvSpPr>
        <p:spPr>
          <a:xfrm>
            <a:off x="8129588" y="5734050"/>
            <a:ext cx="609600" cy="520700"/>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fontAlgn="base">
              <a:spcBef>
                <a:spcPct val="0"/>
              </a:spcBef>
              <a:spcAft>
                <a:spcPct val="0"/>
              </a:spcAft>
              <a:defRPr/>
            </a:pPr>
            <a:fld id="{027CB84D-ABAA-4114-B771-58570AE116B3}" type="slidenum">
              <a:rPr lang="it-IT" altLang="it-IT">
                <a:solidFill>
                  <a:prstClr val="black"/>
                </a:solidFill>
              </a:rPr>
              <a:pPr fontAlgn="base">
                <a:spcBef>
                  <a:spcPct val="0"/>
                </a:spcBef>
                <a:spcAft>
                  <a:spcPct val="0"/>
                </a:spcAft>
                <a:defRPr/>
              </a:pPr>
              <a:t>‹N›</a:t>
            </a:fld>
            <a:endParaRPr lang="it-IT" altLang="it-IT">
              <a:solidFill>
                <a:prstClr val="black"/>
              </a:solidFill>
            </a:endParaRPr>
          </a:p>
        </p:txBody>
      </p:sp>
    </p:spTree>
    <p:extLst>
      <p:ext uri="{BB962C8B-B14F-4D97-AF65-F5344CB8AC3E}">
        <p14:creationId xmlns:p14="http://schemas.microsoft.com/office/powerpoint/2010/main" val="178744955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9"/>
            <a:ext cx="1676400" cy="5851525"/>
          </a:xfrm>
        </p:spPr>
        <p:txBody>
          <a:bodyPr vert="eaVert"/>
          <a:lstStyle/>
          <a:p>
            <a:r>
              <a:rPr lang="it-IT"/>
              <a:t>Fare clic per modificare lo stile del titolo</a:t>
            </a:r>
            <a:endParaRPr lang="en-US"/>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data 3"/>
          <p:cNvSpPr>
            <a:spLocks noGrp="1"/>
          </p:cNvSpPr>
          <p:nvPr>
            <p:ph type="dt" sz="half" idx="10"/>
          </p:nvPr>
        </p:nvSpPr>
        <p:spPr>
          <a:xfrm rot="5400000">
            <a:off x="7589045" y="1081881"/>
            <a:ext cx="2011362" cy="384175"/>
          </a:xfrm>
          <a:prstGeom prst="rect">
            <a:avLst/>
          </a:prstGeom>
        </p:spPr>
        <p:txBody>
          <a:bodyPr/>
          <a:lstStyle>
            <a:lvl1pPr eaLnBrk="1" fontAlgn="auto" hangingPunct="1">
              <a:spcBef>
                <a:spcPts val="0"/>
              </a:spcBef>
              <a:spcAft>
                <a:spcPts val="0"/>
              </a:spcAft>
              <a:defRPr>
                <a:latin typeface="+mn-lt"/>
              </a:defRPr>
            </a:lvl1pPr>
          </a:lstStyle>
          <a:p>
            <a:pPr>
              <a:defRPr/>
            </a:pPr>
            <a:fld id="{56F193C9-54C9-454F-97E4-78727F12B496}" type="datetimeFigureOut">
              <a:rPr lang="it-IT">
                <a:solidFill>
                  <a:prstClr val="black"/>
                </a:solidFill>
              </a:rPr>
              <a:pPr>
                <a:defRPr/>
              </a:pPr>
              <a:t>12/10/2018</a:t>
            </a:fld>
            <a:endParaRPr lang="it-IT">
              <a:solidFill>
                <a:prstClr val="black"/>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srgbClr val="575F6D"/>
              </a:solidFill>
            </a:endParaRPr>
          </a:p>
        </p:txBody>
      </p:sp>
      <p:sp>
        <p:nvSpPr>
          <p:cNvPr id="6" name="Segnaposto numero diapositiva 5"/>
          <p:cNvSpPr>
            <a:spLocks noGrp="1"/>
          </p:cNvSpPr>
          <p:nvPr>
            <p:ph type="sldNum" sz="quarter" idx="12"/>
          </p:nvPr>
        </p:nvSpPr>
        <p:spPr>
          <a:xfrm>
            <a:off x="8129588" y="5734050"/>
            <a:ext cx="609600" cy="520700"/>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fontAlgn="base">
              <a:spcBef>
                <a:spcPct val="0"/>
              </a:spcBef>
              <a:spcAft>
                <a:spcPct val="0"/>
              </a:spcAft>
              <a:defRPr/>
            </a:pPr>
            <a:fld id="{8535CB5E-3F85-4B62-8AC3-1523CD531348}" type="slidenum">
              <a:rPr lang="it-IT" altLang="it-IT">
                <a:solidFill>
                  <a:prstClr val="black"/>
                </a:solidFill>
              </a:rPr>
              <a:pPr fontAlgn="base">
                <a:spcBef>
                  <a:spcPct val="0"/>
                </a:spcBef>
                <a:spcAft>
                  <a:spcPct val="0"/>
                </a:spcAft>
                <a:defRPr/>
              </a:pPr>
              <a:t>‹N›</a:t>
            </a:fld>
            <a:endParaRPr lang="it-IT" altLang="it-IT">
              <a:solidFill>
                <a:prstClr val="black"/>
              </a:solidFill>
            </a:endParaRPr>
          </a:p>
        </p:txBody>
      </p:sp>
    </p:spTree>
    <p:extLst>
      <p:ext uri="{BB962C8B-B14F-4D97-AF65-F5344CB8AC3E}">
        <p14:creationId xmlns:p14="http://schemas.microsoft.com/office/powerpoint/2010/main" val="178362247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cSld name="1_Vuota">
    <p:spTree>
      <p:nvGrpSpPr>
        <p:cNvPr id="1" name=""/>
        <p:cNvGrpSpPr/>
        <p:nvPr/>
      </p:nvGrpSpPr>
      <p:grpSpPr>
        <a:xfrm>
          <a:off x="0" y="0"/>
          <a:ext cx="0" cy="0"/>
          <a:chOff x="0" y="0"/>
          <a:chExt cx="0" cy="0"/>
        </a:xfrm>
      </p:grpSpPr>
      <p:pic>
        <p:nvPicPr>
          <p:cNvPr id="2"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0988" y="6334125"/>
            <a:ext cx="1111250"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7"/>
          <p:cNvCxnSpPr/>
          <p:nvPr/>
        </p:nvCxnSpPr>
        <p:spPr>
          <a:xfrm>
            <a:off x="90488" y="6143625"/>
            <a:ext cx="8974137" cy="0"/>
          </a:xfrm>
          <a:prstGeom prst="line">
            <a:avLst/>
          </a:prstGeom>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389476265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dgm">
  <p:cSld name="Titolo, diagramma o organigramma">
    <p:spTree>
      <p:nvGrpSpPr>
        <p:cNvPr id="1" name=""/>
        <p:cNvGrpSpPr/>
        <p:nvPr/>
      </p:nvGrpSpPr>
      <p:grpSpPr>
        <a:xfrm>
          <a:off x="0" y="0"/>
          <a:ext cx="0" cy="0"/>
          <a:chOff x="0" y="0"/>
          <a:chExt cx="0" cy="0"/>
        </a:xfrm>
      </p:grpSpPr>
      <p:sp>
        <p:nvSpPr>
          <p:cNvPr id="2" name="Titolo 1"/>
          <p:cNvSpPr>
            <a:spLocks noGrp="1"/>
          </p:cNvSpPr>
          <p:nvPr>
            <p:ph type="title"/>
          </p:nvPr>
        </p:nvSpPr>
        <p:spPr>
          <a:xfrm>
            <a:off x="1295400" y="1219200"/>
            <a:ext cx="7083425" cy="1444625"/>
          </a:xfrm>
        </p:spPr>
        <p:txBody>
          <a:bodyPr/>
          <a:lstStyle/>
          <a:p>
            <a:r>
              <a:rPr lang="it-IT"/>
              <a:t>Fare clic per modificare lo stile del titolo</a:t>
            </a:r>
          </a:p>
        </p:txBody>
      </p:sp>
      <p:sp>
        <p:nvSpPr>
          <p:cNvPr id="3" name="Segnaposto SmartArt 2"/>
          <p:cNvSpPr>
            <a:spLocks noGrp="1"/>
          </p:cNvSpPr>
          <p:nvPr>
            <p:ph type="dgm" idx="1"/>
          </p:nvPr>
        </p:nvSpPr>
        <p:spPr>
          <a:xfrm>
            <a:off x="1295400" y="2819400"/>
            <a:ext cx="7083425" cy="3771900"/>
          </a:xfrm>
        </p:spPr>
        <p:txBody>
          <a:bodyPr>
            <a:normAutofit/>
          </a:bodyPr>
          <a:lstStyle/>
          <a:p>
            <a:pPr lvl="0"/>
            <a:endParaRPr lang="it-IT" noProof="0"/>
          </a:p>
        </p:txBody>
      </p:sp>
      <p:sp>
        <p:nvSpPr>
          <p:cNvPr id="4" name="Rectangle 3"/>
          <p:cNvSpPr>
            <a:spLocks noGrp="1" noChangeArrowheads="1"/>
          </p:cNvSpPr>
          <p:nvPr>
            <p:ph type="dt" idx="10"/>
          </p:nvPr>
        </p:nvSpPr>
        <p:spPr>
          <a:xfrm>
            <a:off x="6553200" y="6502400"/>
            <a:ext cx="1825625" cy="277813"/>
          </a:xfrm>
          <a:prstGeom prst="rect">
            <a:avLst/>
          </a:prstGeom>
        </p:spPr>
        <p:txBody>
          <a:bodyPr/>
          <a:lstStyle>
            <a:lvl3pPr lvl="2" eaLnBrk="1" fontAlgn="auto" hangingPunct="1">
              <a:spcBef>
                <a:spcPts val="0"/>
              </a:spcBef>
              <a:spcAft>
                <a:spcPts val="0"/>
              </a:spcAft>
              <a:defRPr>
                <a:latin typeface="+mn-lt"/>
              </a:defRPr>
            </a:lvl3pPr>
          </a:lstStyle>
          <a:p>
            <a:pPr lvl="2">
              <a:defRPr/>
            </a:pPr>
            <a:endParaRPr lang="en-GB">
              <a:solidFill>
                <a:prstClr val="black"/>
              </a:solidFill>
            </a:endParaRPr>
          </a:p>
        </p:txBody>
      </p:sp>
      <p:sp>
        <p:nvSpPr>
          <p:cNvPr id="5" name="Rectangle 4"/>
          <p:cNvSpPr>
            <a:spLocks noGrp="1" noChangeArrowheads="1"/>
          </p:cNvSpPr>
          <p:nvPr>
            <p:ph type="ftr" idx="11"/>
          </p:nvPr>
        </p:nvSpPr>
        <p:spPr/>
        <p:txBody>
          <a:bodyPr/>
          <a:lstStyle>
            <a:lvl1pPr>
              <a:defRPr/>
            </a:lvl1pPr>
          </a:lstStyle>
          <a:p>
            <a:pPr>
              <a:defRPr/>
            </a:pPr>
            <a:endParaRPr lang="en-GB">
              <a:solidFill>
                <a:srgbClr val="575F6D"/>
              </a:solidFill>
            </a:endParaRPr>
          </a:p>
        </p:txBody>
      </p:sp>
      <p:sp>
        <p:nvSpPr>
          <p:cNvPr id="6" name="Rectangle 5"/>
          <p:cNvSpPr>
            <a:spLocks noGrp="1" noChangeArrowheads="1"/>
          </p:cNvSpPr>
          <p:nvPr>
            <p:ph type="sldNum" idx="12"/>
          </p:nvPr>
        </p:nvSpPr>
        <p:spPr>
          <a:xfrm>
            <a:off x="0" y="0"/>
            <a:ext cx="0" cy="0"/>
          </a:xfrm>
        </p:spPr>
        <p:txBody>
          <a:bodyPr vert="horz" wrap="square" lIns="91440" tIns="45720" rIns="91440" bIns="45720" numCol="1" anchor="t" anchorCtr="0" compatLnSpc="1">
            <a:prstTxWarp prst="textNoShape">
              <a:avLst/>
            </a:prstTxWarp>
          </a:bodyPr>
          <a:lstStyle>
            <a:lvl1pPr eaLnBrk="1" hangingPunct="1">
              <a:defRPr/>
            </a:lvl1pPr>
          </a:lstStyle>
          <a:p>
            <a:pPr fontAlgn="base">
              <a:spcBef>
                <a:spcPct val="0"/>
              </a:spcBef>
              <a:spcAft>
                <a:spcPct val="0"/>
              </a:spcAft>
              <a:defRPr/>
            </a:pPr>
            <a:fld id="{CA54B1E8-8516-4439-8FE5-9AADB6827A7C}" type="slidenum">
              <a:rPr lang="en-GB" altLang="it-IT">
                <a:solidFill>
                  <a:prstClr val="black"/>
                </a:solidFill>
              </a:rPr>
              <a:pPr fontAlgn="base">
                <a:spcBef>
                  <a:spcPct val="0"/>
                </a:spcBef>
                <a:spcAft>
                  <a:spcPct val="0"/>
                </a:spcAft>
                <a:defRPr/>
              </a:pPr>
              <a:t>‹N›</a:t>
            </a:fld>
            <a:endParaRPr lang="en-GB" altLang="it-IT">
              <a:solidFill>
                <a:prstClr val="black"/>
              </a:solidFill>
            </a:endParaRPr>
          </a:p>
        </p:txBody>
      </p:sp>
    </p:spTree>
    <p:extLst>
      <p:ext uri="{BB962C8B-B14F-4D97-AF65-F5344CB8AC3E}">
        <p14:creationId xmlns:p14="http://schemas.microsoft.com/office/powerpoint/2010/main" val="147156839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grpSp>
        <p:nvGrpSpPr>
          <p:cNvPr id="4" name="Gruppo 7"/>
          <p:cNvGrpSpPr>
            <a:grpSpLocks/>
          </p:cNvGrpSpPr>
          <p:nvPr/>
        </p:nvGrpSpPr>
        <p:grpSpPr bwMode="auto">
          <a:xfrm>
            <a:off x="0" y="6281738"/>
            <a:ext cx="9144000" cy="576262"/>
            <a:chOff x="0" y="6282320"/>
            <a:chExt cx="9144000" cy="575680"/>
          </a:xfrm>
        </p:grpSpPr>
        <p:pic>
          <p:nvPicPr>
            <p:cNvPr id="5" name="Immagin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282320"/>
              <a:ext cx="6120130" cy="575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magine 9"/>
            <p:cNvPicPr>
              <a:picLocks noChangeAspect="1" noChangeArrowheads="1"/>
            </p:cNvPicPr>
            <p:nvPr/>
          </p:nvPicPr>
          <p:blipFill>
            <a:blip r:embed="rId2">
              <a:extLst>
                <a:ext uri="{28A0092B-C50C-407E-A947-70E740481C1C}">
                  <a14:useLocalDpi xmlns:a14="http://schemas.microsoft.com/office/drawing/2010/main" val="0"/>
                </a:ext>
              </a:extLst>
            </a:blip>
            <a:srcRect r="43524"/>
            <a:stretch>
              <a:fillRect/>
            </a:stretch>
          </p:blipFill>
          <p:spPr bwMode="auto">
            <a:xfrm>
              <a:off x="5687616" y="6282320"/>
              <a:ext cx="3456384" cy="575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Titolo 7"/>
          <p:cNvSpPr>
            <a:spLocks noGrp="1"/>
          </p:cNvSpPr>
          <p:nvPr>
            <p:ph type="ctrTitle"/>
          </p:nvPr>
        </p:nvSpPr>
        <p:spPr>
          <a:xfrm>
            <a:off x="1475656" y="1769368"/>
            <a:ext cx="6172200" cy="1894362"/>
          </a:xfrm>
        </p:spPr>
        <p:txBody>
          <a:bodyPr/>
          <a:lstStyle>
            <a:lvl1pPr>
              <a:defRPr b="1"/>
            </a:lvl1pPr>
          </a:lstStyle>
          <a:p>
            <a:r>
              <a:rPr lang="it-IT"/>
              <a:t>Fare clic per modificare lo stile del titolo</a:t>
            </a:r>
            <a:endParaRPr lang="en-US" dirty="0"/>
          </a:p>
        </p:txBody>
      </p:sp>
      <p:sp>
        <p:nvSpPr>
          <p:cNvPr id="9" name="Sottotitolo 8"/>
          <p:cNvSpPr>
            <a:spLocks noGrp="1"/>
          </p:cNvSpPr>
          <p:nvPr>
            <p:ph type="subTitle" idx="1"/>
          </p:nvPr>
        </p:nvSpPr>
        <p:spPr>
          <a:xfrm>
            <a:off x="1547664" y="4073624"/>
            <a:ext cx="61722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it-IT"/>
              <a:t>Fare clic per modificare lo stile del sottotitolo dello schema</a:t>
            </a:r>
            <a:endParaRPr lang="en-US" dirty="0"/>
          </a:p>
        </p:txBody>
      </p:sp>
      <p:sp>
        <p:nvSpPr>
          <p:cNvPr id="7" name="Segnaposto piè di pagina 16"/>
          <p:cNvSpPr>
            <a:spLocks noGrp="1"/>
          </p:cNvSpPr>
          <p:nvPr>
            <p:ph type="ftr" sz="quarter" idx="10"/>
          </p:nvPr>
        </p:nvSpPr>
        <p:spPr bwMode="auto">
          <a:xfrm>
            <a:off x="3276600" y="6473825"/>
            <a:ext cx="3657600" cy="384175"/>
          </a:xfrm>
        </p:spPr>
        <p:txBody>
          <a:bodyPr/>
          <a:lstStyle>
            <a:lvl1pPr>
              <a:defRPr/>
            </a:lvl1pPr>
          </a:lstStyle>
          <a:p>
            <a:pPr>
              <a:defRPr/>
            </a:pPr>
            <a:endParaRPr lang="it-IT">
              <a:solidFill>
                <a:srgbClr val="575F6D"/>
              </a:solidFill>
            </a:endParaRPr>
          </a:p>
        </p:txBody>
      </p:sp>
    </p:spTree>
    <p:extLst>
      <p:ext uri="{BB962C8B-B14F-4D97-AF65-F5344CB8AC3E}">
        <p14:creationId xmlns:p14="http://schemas.microsoft.com/office/powerpoint/2010/main" val="3083289265"/>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stile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p:txBody>
          <a:bodyPr/>
          <a:lstStyle/>
          <a:p>
            <a:fld id="{00EC0A89-238B-6045-AEB9-F4DE92B0642D}" type="datetimeFigureOut">
              <a:rPr lang="it-IT" smtClean="0"/>
              <a:t>12/10/2018</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A3F74A33-D6F8-9F48-9FBE-EE19CC8192AE}" type="slidenum">
              <a:rPr lang="it-IT" smtClean="0"/>
              <a:t>‹N›</a:t>
            </a:fld>
            <a:endParaRPr lang="it-IT"/>
          </a:p>
        </p:txBody>
      </p:sp>
    </p:spTree>
    <p:extLst>
      <p:ext uri="{BB962C8B-B14F-4D97-AF65-F5344CB8AC3E}">
        <p14:creationId xmlns:p14="http://schemas.microsoft.com/office/powerpoint/2010/main" val="140386297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b="1"/>
            </a:lvl1pPr>
          </a:lstStyle>
          <a:p>
            <a:r>
              <a:rPr lang="it-IT"/>
              <a:t>Fare clic per modificare lo stile del titolo</a:t>
            </a:r>
            <a:endParaRPr lang="en-US" dirty="0"/>
          </a:p>
        </p:txBody>
      </p:sp>
      <p:sp>
        <p:nvSpPr>
          <p:cNvPr id="8" name="Segnaposto contenuto 7"/>
          <p:cNvSpPr>
            <a:spLocks noGrp="1"/>
          </p:cNvSpPr>
          <p:nvPr>
            <p:ph sz="quarter" idx="1"/>
          </p:nvPr>
        </p:nvSpPr>
        <p:spPr>
          <a:xfrm>
            <a:off x="457200" y="1600200"/>
            <a:ext cx="7467600" cy="4873752"/>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data 6"/>
          <p:cNvSpPr>
            <a:spLocks noGrp="1"/>
          </p:cNvSpPr>
          <p:nvPr>
            <p:ph type="dt" sz="half" idx="10"/>
          </p:nvPr>
        </p:nvSpPr>
        <p:spPr>
          <a:xfrm rot="5400000">
            <a:off x="7589045" y="1081881"/>
            <a:ext cx="2011362" cy="384175"/>
          </a:xfrm>
          <a:prstGeom prst="rect">
            <a:avLst/>
          </a:prstGeom>
        </p:spPr>
        <p:txBody>
          <a:bodyPr rtlCol="0"/>
          <a:lstStyle>
            <a:lvl1pPr eaLnBrk="1" fontAlgn="auto" hangingPunct="1">
              <a:spcBef>
                <a:spcPts val="0"/>
              </a:spcBef>
              <a:spcAft>
                <a:spcPts val="0"/>
              </a:spcAft>
              <a:defRPr>
                <a:latin typeface="+mn-lt"/>
              </a:defRPr>
            </a:lvl1pPr>
          </a:lstStyle>
          <a:p>
            <a:pPr>
              <a:defRPr/>
            </a:pPr>
            <a:fld id="{2E5B4CA6-32AB-453F-B987-788ECF03C9F7}" type="datetimeFigureOut">
              <a:rPr lang="it-IT">
                <a:solidFill>
                  <a:prstClr val="black"/>
                </a:solidFill>
              </a:rPr>
              <a:pPr>
                <a:defRPr/>
              </a:pPr>
              <a:t>12/10/2018</a:t>
            </a:fld>
            <a:endParaRPr lang="it-IT">
              <a:solidFill>
                <a:prstClr val="black"/>
              </a:solidFill>
            </a:endParaRPr>
          </a:p>
        </p:txBody>
      </p:sp>
      <p:sp>
        <p:nvSpPr>
          <p:cNvPr id="5" name="Segnaposto numero diapositiva 8"/>
          <p:cNvSpPr>
            <a:spLocks noGrp="1"/>
          </p:cNvSpPr>
          <p:nvPr>
            <p:ph type="sldNum" sz="quarter" idx="11"/>
          </p:nvPr>
        </p:nvSpPr>
        <p:spPr>
          <a:xfrm>
            <a:off x="8129588" y="5734050"/>
            <a:ext cx="609600" cy="520700"/>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fontAlgn="base">
              <a:spcBef>
                <a:spcPct val="0"/>
              </a:spcBef>
              <a:spcAft>
                <a:spcPct val="0"/>
              </a:spcAft>
              <a:defRPr/>
            </a:pPr>
            <a:fld id="{9206F8BE-7759-412E-B03A-86047CF26AA2}" type="slidenum">
              <a:rPr lang="it-IT" altLang="it-IT">
                <a:solidFill>
                  <a:prstClr val="black"/>
                </a:solidFill>
              </a:rPr>
              <a:pPr fontAlgn="base">
                <a:spcBef>
                  <a:spcPct val="0"/>
                </a:spcBef>
                <a:spcAft>
                  <a:spcPct val="0"/>
                </a:spcAft>
                <a:defRPr/>
              </a:pPr>
              <a:t>‹N›</a:t>
            </a:fld>
            <a:endParaRPr lang="it-IT" altLang="it-IT">
              <a:solidFill>
                <a:prstClr val="black"/>
              </a:solidFill>
            </a:endParaRPr>
          </a:p>
        </p:txBody>
      </p:sp>
      <p:sp>
        <p:nvSpPr>
          <p:cNvPr id="6" name="Segnaposto piè di pagina 9"/>
          <p:cNvSpPr>
            <a:spLocks noGrp="1"/>
          </p:cNvSpPr>
          <p:nvPr>
            <p:ph type="ftr" sz="quarter" idx="12"/>
          </p:nvPr>
        </p:nvSpPr>
        <p:spPr/>
        <p:txBody>
          <a:bodyPr rtlCol="0"/>
          <a:lstStyle>
            <a:lvl1pPr>
              <a:defRPr/>
            </a:lvl1pPr>
          </a:lstStyle>
          <a:p>
            <a:pPr>
              <a:defRPr/>
            </a:pPr>
            <a:endParaRPr lang="it-IT">
              <a:solidFill>
                <a:srgbClr val="575F6D"/>
              </a:solidFill>
            </a:endParaRPr>
          </a:p>
        </p:txBody>
      </p:sp>
    </p:spTree>
    <p:extLst>
      <p:ext uri="{BB962C8B-B14F-4D97-AF65-F5344CB8AC3E}">
        <p14:creationId xmlns:p14="http://schemas.microsoft.com/office/powerpoint/2010/main" val="148264746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bg>
      <p:bgPr>
        <a:solidFill>
          <a:schemeClr val="bg2"/>
        </a:solidFill>
        <a:effectLst/>
      </p:bgPr>
    </p:bg>
    <p:spTree>
      <p:nvGrpSpPr>
        <p:cNvPr id="1" name=""/>
        <p:cNvGrpSpPr/>
        <p:nvPr/>
      </p:nvGrpSpPr>
      <p:grpSpPr>
        <a:xfrm>
          <a:off x="0" y="0"/>
          <a:ext cx="0" cy="0"/>
          <a:chOff x="0" y="0"/>
          <a:chExt cx="0" cy="0"/>
        </a:xfrm>
      </p:grpSpPr>
      <p:sp>
        <p:nvSpPr>
          <p:cNvPr id="4" name="Rettangolo 3"/>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5" name="Rettangolo 4"/>
          <p:cNvSpPr/>
          <p:nvPr/>
        </p:nvSpPr>
        <p:spPr bwMode="auto">
          <a:xfrm>
            <a:off x="276225" y="0"/>
            <a:ext cx="104775"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6" name="Rettangolo 5"/>
          <p:cNvSpPr/>
          <p:nvPr/>
        </p:nvSpPr>
        <p:spPr bwMode="auto">
          <a:xfrm>
            <a:off x="990600" y="0"/>
            <a:ext cx="182563"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7" name="Rettangolo 6"/>
          <p:cNvSpPr/>
          <p:nvPr/>
        </p:nvSpPr>
        <p:spPr bwMode="auto">
          <a:xfrm>
            <a:off x="1141413" y="0"/>
            <a:ext cx="230187"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8" name="Connettore 1 12"/>
          <p:cNvSpPr>
            <a:spLocks noChangeShapeType="1"/>
          </p:cNvSpPr>
          <p:nvPr/>
        </p:nvSpPr>
        <p:spPr bwMode="auto">
          <a:xfrm>
            <a:off x="106363"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a:lstStyle/>
          <a:p>
            <a:pPr>
              <a:defRPr/>
            </a:pPr>
            <a:endParaRPr lang="en-US">
              <a:solidFill>
                <a:prstClr val="white"/>
              </a:solidFill>
            </a:endParaRPr>
          </a:p>
        </p:txBody>
      </p:sp>
      <p:sp>
        <p:nvSpPr>
          <p:cNvPr id="9" name="Connettore 1 8"/>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a:lstStyle/>
          <a:p>
            <a:pPr>
              <a:defRPr/>
            </a:pPr>
            <a:endParaRPr lang="en-US">
              <a:solidFill>
                <a:prstClr val="white"/>
              </a:solidFill>
            </a:endParaRPr>
          </a:p>
        </p:txBody>
      </p:sp>
      <p:sp>
        <p:nvSpPr>
          <p:cNvPr id="10" name="Connettore 1 9"/>
          <p:cNvSpPr>
            <a:spLocks noChangeShapeType="1"/>
          </p:cNvSpPr>
          <p:nvPr/>
        </p:nvSpPr>
        <p:spPr bwMode="auto">
          <a:xfrm>
            <a:off x="854075"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a:lstStyle/>
          <a:p>
            <a:pPr>
              <a:defRPr/>
            </a:pPr>
            <a:endParaRPr lang="en-US">
              <a:solidFill>
                <a:prstClr val="white"/>
              </a:solidFill>
            </a:endParaRPr>
          </a:p>
        </p:txBody>
      </p:sp>
      <p:sp>
        <p:nvSpPr>
          <p:cNvPr id="11" name="Connettore 1 10"/>
          <p:cNvSpPr>
            <a:spLocks noChangeShapeType="1"/>
          </p:cNvSpPr>
          <p:nvPr/>
        </p:nvSpPr>
        <p:spPr bwMode="auto">
          <a:xfrm>
            <a:off x="172720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a:lstStyle/>
          <a:p>
            <a:pPr>
              <a:defRPr/>
            </a:pPr>
            <a:endParaRPr lang="en-US">
              <a:solidFill>
                <a:prstClr val="white"/>
              </a:solidFill>
            </a:endParaRPr>
          </a:p>
        </p:txBody>
      </p:sp>
      <p:sp>
        <p:nvSpPr>
          <p:cNvPr id="12" name="Connettore 1 16"/>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a:lstStyle/>
          <a:p>
            <a:pPr>
              <a:defRPr/>
            </a:pPr>
            <a:endParaRPr lang="en-US">
              <a:solidFill>
                <a:prstClr val="white"/>
              </a:solidFill>
            </a:endParaRPr>
          </a:p>
        </p:txBody>
      </p:sp>
      <p:sp>
        <p:nvSpPr>
          <p:cNvPr id="13" name="Rettangolo 12"/>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14" name="Ovale 13"/>
          <p:cNvSpPr/>
          <p:nvPr/>
        </p:nvSpPr>
        <p:spPr bwMode="auto">
          <a:xfrm>
            <a:off x="609600" y="3429000"/>
            <a:ext cx="12954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15" name="Ovale 14"/>
          <p:cNvSpPr/>
          <p:nvPr/>
        </p:nvSpPr>
        <p:spPr bwMode="auto">
          <a:xfrm>
            <a:off x="1323975" y="4867275"/>
            <a:ext cx="642938" cy="64135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16" name="Ovale 15"/>
          <p:cNvSpPr/>
          <p:nvPr/>
        </p:nvSpPr>
        <p:spPr bwMode="auto">
          <a:xfrm>
            <a:off x="1090613" y="5500688"/>
            <a:ext cx="138112" cy="136525"/>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17" name="Ovale 16"/>
          <p:cNvSpPr/>
          <p:nvPr/>
        </p:nvSpPr>
        <p:spPr bwMode="auto">
          <a:xfrm>
            <a:off x="1663700" y="5791200"/>
            <a:ext cx="274638" cy="274638"/>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18" name="Ovale 17"/>
          <p:cNvSpPr/>
          <p:nvPr/>
        </p:nvSpPr>
        <p:spPr bwMode="auto">
          <a:xfrm>
            <a:off x="1879600" y="4479925"/>
            <a:ext cx="365125" cy="365125"/>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19" name="Connettore 1 25"/>
          <p:cNvSpPr>
            <a:spLocks noChangeShapeType="1"/>
          </p:cNvSpPr>
          <p:nvPr/>
        </p:nvSpPr>
        <p:spPr bwMode="auto">
          <a:xfrm>
            <a:off x="9097963"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a:lstStyle/>
          <a:p>
            <a:pPr>
              <a:defRPr/>
            </a:pPr>
            <a:endParaRPr lang="en-US">
              <a:solidFill>
                <a:prstClr val="white"/>
              </a:solidFill>
            </a:endParaRPr>
          </a:p>
        </p:txBody>
      </p:sp>
      <p:sp>
        <p:nvSpPr>
          <p:cNvPr id="2" name="Titolo 1"/>
          <p:cNvSpPr>
            <a:spLocks noGrp="1"/>
          </p:cNvSpPr>
          <p:nvPr>
            <p:ph type="title"/>
          </p:nvPr>
        </p:nvSpPr>
        <p:spPr>
          <a:xfrm>
            <a:off x="2286000" y="2895600"/>
            <a:ext cx="6172200" cy="2053590"/>
          </a:xfrm>
        </p:spPr>
        <p:txBody>
          <a:bodyPr/>
          <a:lstStyle>
            <a:lvl1pPr algn="l">
              <a:buNone/>
              <a:defRPr sz="3000" b="1" cap="small" baseline="0"/>
            </a:lvl1pPr>
          </a:lstStyle>
          <a:p>
            <a:r>
              <a:rPr lang="it-IT"/>
              <a:t>Fare clic per modificare lo stile del titolo</a:t>
            </a:r>
            <a:endParaRPr lang="en-US"/>
          </a:p>
        </p:txBody>
      </p:sp>
      <p:sp>
        <p:nvSpPr>
          <p:cNvPr id="3" name="Segnaposto testo 2"/>
          <p:cNvSpPr>
            <a:spLocks noGrp="1"/>
          </p:cNvSpPr>
          <p:nvPr>
            <p:ph type="body" idx="1"/>
          </p:nvPr>
        </p:nvSpPr>
        <p:spPr>
          <a:xfrm>
            <a:off x="2286000" y="5010150"/>
            <a:ext cx="6172200" cy="1371600"/>
          </a:xfrm>
        </p:spPr>
        <p:txBody>
          <a:bodyPr/>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it-IT"/>
              <a:t>Fare clic per modificare stili del testo dello schema</a:t>
            </a:r>
          </a:p>
        </p:txBody>
      </p:sp>
      <p:sp>
        <p:nvSpPr>
          <p:cNvPr id="20" name="Segnaposto data 3"/>
          <p:cNvSpPr>
            <a:spLocks noGrp="1"/>
          </p:cNvSpPr>
          <p:nvPr>
            <p:ph type="dt" sz="half" idx="10"/>
          </p:nvPr>
        </p:nvSpPr>
        <p:spPr bwMode="auto">
          <a:xfrm rot="5400000">
            <a:off x="7762875" y="1169988"/>
            <a:ext cx="2286000" cy="381000"/>
          </a:xfrm>
          <a:prstGeom prst="rect">
            <a:avLst/>
          </a:prstGeom>
        </p:spPr>
        <p:txBody>
          <a:bodyPr/>
          <a:lstStyle>
            <a:lvl1pPr eaLnBrk="1" fontAlgn="auto" hangingPunct="1">
              <a:spcBef>
                <a:spcPts val="0"/>
              </a:spcBef>
              <a:spcAft>
                <a:spcPts val="0"/>
              </a:spcAft>
              <a:defRPr>
                <a:latin typeface="+mn-lt"/>
              </a:defRPr>
            </a:lvl1pPr>
          </a:lstStyle>
          <a:p>
            <a:pPr>
              <a:defRPr/>
            </a:pPr>
            <a:fld id="{0C3AB773-32C1-4608-BAB3-30B326F76E58}" type="datetimeFigureOut">
              <a:rPr lang="it-IT">
                <a:solidFill>
                  <a:prstClr val="white"/>
                </a:solidFill>
              </a:rPr>
              <a:pPr>
                <a:defRPr/>
              </a:pPr>
              <a:t>12/10/2018</a:t>
            </a:fld>
            <a:endParaRPr lang="it-IT">
              <a:solidFill>
                <a:prstClr val="white"/>
              </a:solidFill>
            </a:endParaRPr>
          </a:p>
        </p:txBody>
      </p:sp>
      <p:sp>
        <p:nvSpPr>
          <p:cNvPr id="21" name="Segnaposto piè di pagina 4"/>
          <p:cNvSpPr>
            <a:spLocks noGrp="1"/>
          </p:cNvSpPr>
          <p:nvPr>
            <p:ph type="ftr" sz="quarter" idx="11"/>
          </p:nvPr>
        </p:nvSpPr>
        <p:spPr bwMode="auto">
          <a:xfrm rot="5400000">
            <a:off x="7077076" y="4178300"/>
            <a:ext cx="3657600" cy="384175"/>
          </a:xfrm>
        </p:spPr>
        <p:txBody>
          <a:bodyPr/>
          <a:lstStyle>
            <a:lvl1pPr>
              <a:defRPr/>
            </a:lvl1pPr>
          </a:lstStyle>
          <a:p>
            <a:pPr>
              <a:defRPr/>
            </a:pPr>
            <a:endParaRPr lang="it-IT">
              <a:solidFill>
                <a:srgbClr val="FFF39D"/>
              </a:solidFill>
            </a:endParaRPr>
          </a:p>
        </p:txBody>
      </p:sp>
      <p:sp>
        <p:nvSpPr>
          <p:cNvPr id="22" name="Segnaposto numero diapositiva 5"/>
          <p:cNvSpPr>
            <a:spLocks noGrp="1"/>
          </p:cNvSpPr>
          <p:nvPr>
            <p:ph type="sldNum" sz="quarter" idx="12"/>
          </p:nvPr>
        </p:nvSpPr>
        <p:spPr bwMode="auto">
          <a:xfrm>
            <a:off x="1339850" y="4929188"/>
            <a:ext cx="609600" cy="5175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fontAlgn="base">
              <a:spcBef>
                <a:spcPct val="0"/>
              </a:spcBef>
              <a:spcAft>
                <a:spcPct val="0"/>
              </a:spcAft>
              <a:defRPr/>
            </a:pPr>
            <a:fld id="{368E3986-20AD-41F9-BF5B-E3BFA424E684}" type="slidenum">
              <a:rPr lang="it-IT" altLang="it-IT">
                <a:solidFill>
                  <a:prstClr val="white"/>
                </a:solidFill>
              </a:rPr>
              <a:pPr fontAlgn="base">
                <a:spcBef>
                  <a:spcPct val="0"/>
                </a:spcBef>
                <a:spcAft>
                  <a:spcPct val="0"/>
                </a:spcAft>
                <a:defRPr/>
              </a:pPr>
              <a:t>‹N›</a:t>
            </a:fld>
            <a:endParaRPr lang="it-IT" altLang="it-IT">
              <a:solidFill>
                <a:prstClr val="white"/>
              </a:solidFill>
            </a:endParaRPr>
          </a:p>
        </p:txBody>
      </p:sp>
    </p:spTree>
    <p:extLst>
      <p:ext uri="{BB962C8B-B14F-4D97-AF65-F5344CB8AC3E}">
        <p14:creationId xmlns:p14="http://schemas.microsoft.com/office/powerpoint/2010/main" val="1308848120"/>
      </p:ext>
    </p:extLst>
  </p:cSld>
  <p:clrMapOvr>
    <a:overrideClrMapping bg1="dk1" tx1="lt1" bg2="dk2" tx2="lt2" accent1="accent1" accent2="accent2" accent3="accent3" accent4="accent4" accent5="accent5" accent6="accent6" hlink="hlink" folHlink="folHlink"/>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b="1"/>
            </a:lvl1pPr>
          </a:lstStyle>
          <a:p>
            <a:r>
              <a:rPr lang="it-IT"/>
              <a:t>Fare clic per modificare lo stile del titolo</a:t>
            </a:r>
            <a:endParaRPr lang="en-US" dirty="0"/>
          </a:p>
        </p:txBody>
      </p:sp>
      <p:sp>
        <p:nvSpPr>
          <p:cNvPr id="9" name="Segnaposto contenuto 8"/>
          <p:cNvSpPr>
            <a:spLocks noGrp="1"/>
          </p:cNvSpPr>
          <p:nvPr>
            <p:ph sz="quarter" idx="1"/>
          </p:nvPr>
        </p:nvSpPr>
        <p:spPr>
          <a:xfrm>
            <a:off x="457200" y="1600200"/>
            <a:ext cx="3657600" cy="4572000"/>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11" name="Segnaposto contenuto 10"/>
          <p:cNvSpPr>
            <a:spLocks noGrp="1"/>
          </p:cNvSpPr>
          <p:nvPr>
            <p:ph sz="quarter" idx="2"/>
          </p:nvPr>
        </p:nvSpPr>
        <p:spPr>
          <a:xfrm>
            <a:off x="4270248" y="1600200"/>
            <a:ext cx="3657600" cy="4572000"/>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5" name="Segnaposto data 4"/>
          <p:cNvSpPr>
            <a:spLocks noGrp="1"/>
          </p:cNvSpPr>
          <p:nvPr>
            <p:ph type="dt" sz="half" idx="10"/>
          </p:nvPr>
        </p:nvSpPr>
        <p:spPr>
          <a:xfrm rot="5400000">
            <a:off x="7589045" y="1081881"/>
            <a:ext cx="2011362" cy="384175"/>
          </a:xfrm>
          <a:prstGeom prst="rect">
            <a:avLst/>
          </a:prstGeom>
        </p:spPr>
        <p:txBody>
          <a:bodyPr/>
          <a:lstStyle>
            <a:lvl1pPr eaLnBrk="1" fontAlgn="auto" hangingPunct="1">
              <a:spcBef>
                <a:spcPts val="0"/>
              </a:spcBef>
              <a:spcAft>
                <a:spcPts val="0"/>
              </a:spcAft>
              <a:defRPr>
                <a:latin typeface="+mn-lt"/>
              </a:defRPr>
            </a:lvl1pPr>
          </a:lstStyle>
          <a:p>
            <a:pPr>
              <a:defRPr/>
            </a:pPr>
            <a:fld id="{5B6B106D-8A86-420C-BF19-7D8D442340B3}" type="datetimeFigureOut">
              <a:rPr lang="it-IT">
                <a:solidFill>
                  <a:prstClr val="black"/>
                </a:solidFill>
              </a:rPr>
              <a:pPr>
                <a:defRPr/>
              </a:pPr>
              <a:t>12/10/2018</a:t>
            </a:fld>
            <a:endParaRPr lang="it-IT">
              <a:solidFill>
                <a:prstClr val="black"/>
              </a:solidFill>
            </a:endParaRPr>
          </a:p>
        </p:txBody>
      </p:sp>
      <p:sp>
        <p:nvSpPr>
          <p:cNvPr id="6" name="Segnaposto piè di pagina 5"/>
          <p:cNvSpPr>
            <a:spLocks noGrp="1"/>
          </p:cNvSpPr>
          <p:nvPr>
            <p:ph type="ftr" sz="quarter" idx="11"/>
          </p:nvPr>
        </p:nvSpPr>
        <p:spPr/>
        <p:txBody>
          <a:bodyPr/>
          <a:lstStyle>
            <a:lvl1pPr>
              <a:defRPr/>
            </a:lvl1pPr>
          </a:lstStyle>
          <a:p>
            <a:pPr>
              <a:defRPr/>
            </a:pPr>
            <a:endParaRPr lang="it-IT">
              <a:solidFill>
                <a:srgbClr val="575F6D"/>
              </a:solidFill>
            </a:endParaRPr>
          </a:p>
        </p:txBody>
      </p:sp>
      <p:sp>
        <p:nvSpPr>
          <p:cNvPr id="7" name="Segnaposto numero diapositiva 6"/>
          <p:cNvSpPr>
            <a:spLocks noGrp="1"/>
          </p:cNvSpPr>
          <p:nvPr>
            <p:ph type="sldNum" sz="quarter" idx="12"/>
          </p:nvPr>
        </p:nvSpPr>
        <p:spPr>
          <a:xfrm>
            <a:off x="8129588" y="5734050"/>
            <a:ext cx="609600" cy="520700"/>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fontAlgn="base">
              <a:spcBef>
                <a:spcPct val="0"/>
              </a:spcBef>
              <a:spcAft>
                <a:spcPct val="0"/>
              </a:spcAft>
              <a:defRPr/>
            </a:pPr>
            <a:fld id="{0F22FA97-8C3B-48C5-ACD5-06768D5F29FC}" type="slidenum">
              <a:rPr lang="it-IT" altLang="it-IT">
                <a:solidFill>
                  <a:prstClr val="black"/>
                </a:solidFill>
              </a:rPr>
              <a:pPr fontAlgn="base">
                <a:spcBef>
                  <a:spcPct val="0"/>
                </a:spcBef>
                <a:spcAft>
                  <a:spcPct val="0"/>
                </a:spcAft>
                <a:defRPr/>
              </a:pPr>
              <a:t>‹N›</a:t>
            </a:fld>
            <a:endParaRPr lang="it-IT" altLang="it-IT">
              <a:solidFill>
                <a:prstClr val="black"/>
              </a:solidFill>
            </a:endParaRPr>
          </a:p>
        </p:txBody>
      </p:sp>
    </p:spTree>
    <p:extLst>
      <p:ext uri="{BB962C8B-B14F-4D97-AF65-F5344CB8AC3E}">
        <p14:creationId xmlns:p14="http://schemas.microsoft.com/office/powerpoint/2010/main" val="343085272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7543800" cy="1143000"/>
          </a:xfrm>
        </p:spPr>
        <p:txBody>
          <a:bodyPr/>
          <a:lstStyle>
            <a:lvl1pPr>
              <a:defRPr/>
            </a:lvl1pPr>
          </a:lstStyle>
          <a:p>
            <a:r>
              <a:rPr lang="it-IT"/>
              <a:t>Fare clic per modificare lo stile del titolo</a:t>
            </a:r>
            <a:endParaRPr lang="en-US"/>
          </a:p>
        </p:txBody>
      </p:sp>
      <p:sp>
        <p:nvSpPr>
          <p:cNvPr id="11" name="Segnaposto contenuto 10"/>
          <p:cNvSpPr>
            <a:spLocks noGrp="1"/>
          </p:cNvSpPr>
          <p:nvPr>
            <p:ph sz="quarter" idx="2"/>
          </p:nvPr>
        </p:nvSpPr>
        <p:spPr>
          <a:xfrm>
            <a:off x="457200" y="2362200"/>
            <a:ext cx="3657600" cy="3886200"/>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13" name="Segnaposto contenuto 12"/>
          <p:cNvSpPr>
            <a:spLocks noGrp="1"/>
          </p:cNvSpPr>
          <p:nvPr>
            <p:ph sz="quarter" idx="4"/>
          </p:nvPr>
        </p:nvSpPr>
        <p:spPr>
          <a:xfrm>
            <a:off x="4371975" y="2362200"/>
            <a:ext cx="3657600" cy="3886200"/>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12" name="Segnaposto testo 11"/>
          <p:cNvSpPr>
            <a:spLocks noGrp="1"/>
          </p:cNvSpPr>
          <p:nvPr>
            <p:ph type="body" sz="quarter" idx="1"/>
          </p:nvPr>
        </p:nvSpPr>
        <p:spPr>
          <a:xfrm>
            <a:off x="4572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a:r>
              <a:rPr lang="it-IT"/>
              <a:t>Fare clic per modificare stili del testo dello schema</a:t>
            </a:r>
          </a:p>
        </p:txBody>
      </p:sp>
      <p:sp>
        <p:nvSpPr>
          <p:cNvPr id="14" name="Segnaposto testo 13"/>
          <p:cNvSpPr>
            <a:spLocks noGrp="1"/>
          </p:cNvSpPr>
          <p:nvPr>
            <p:ph type="body" sz="quarter" idx="3"/>
          </p:nvPr>
        </p:nvSpPr>
        <p:spPr>
          <a:xfrm>
            <a:off x="43434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a:r>
              <a:rPr lang="it-IT"/>
              <a:t>Fare clic per modificare stili del testo dello schema</a:t>
            </a:r>
          </a:p>
        </p:txBody>
      </p:sp>
      <p:sp>
        <p:nvSpPr>
          <p:cNvPr id="7" name="Segnaposto data 6"/>
          <p:cNvSpPr>
            <a:spLocks noGrp="1"/>
          </p:cNvSpPr>
          <p:nvPr>
            <p:ph type="dt" sz="half" idx="10"/>
          </p:nvPr>
        </p:nvSpPr>
        <p:spPr>
          <a:xfrm rot="5400000">
            <a:off x="7589045" y="1081881"/>
            <a:ext cx="2011362" cy="384175"/>
          </a:xfrm>
          <a:prstGeom prst="rect">
            <a:avLst/>
          </a:prstGeom>
        </p:spPr>
        <p:txBody>
          <a:bodyPr/>
          <a:lstStyle>
            <a:lvl1pPr eaLnBrk="1" fontAlgn="auto" hangingPunct="1">
              <a:spcBef>
                <a:spcPts val="0"/>
              </a:spcBef>
              <a:spcAft>
                <a:spcPts val="0"/>
              </a:spcAft>
              <a:defRPr>
                <a:latin typeface="+mn-lt"/>
              </a:defRPr>
            </a:lvl1pPr>
          </a:lstStyle>
          <a:p>
            <a:pPr>
              <a:defRPr/>
            </a:pPr>
            <a:fld id="{FCA86C8B-EDD5-40A3-B797-ED5492C654A6}" type="datetimeFigureOut">
              <a:rPr lang="it-IT">
                <a:solidFill>
                  <a:prstClr val="black"/>
                </a:solidFill>
              </a:rPr>
              <a:pPr>
                <a:defRPr/>
              </a:pPr>
              <a:t>12/10/2018</a:t>
            </a:fld>
            <a:endParaRPr lang="it-IT">
              <a:solidFill>
                <a:prstClr val="black"/>
              </a:solidFill>
            </a:endParaRPr>
          </a:p>
        </p:txBody>
      </p:sp>
      <p:sp>
        <p:nvSpPr>
          <p:cNvPr id="8" name="Segnaposto piè di pagina 7"/>
          <p:cNvSpPr>
            <a:spLocks noGrp="1"/>
          </p:cNvSpPr>
          <p:nvPr>
            <p:ph type="ftr" sz="quarter" idx="11"/>
          </p:nvPr>
        </p:nvSpPr>
        <p:spPr/>
        <p:txBody>
          <a:bodyPr/>
          <a:lstStyle>
            <a:lvl1pPr>
              <a:defRPr/>
            </a:lvl1pPr>
          </a:lstStyle>
          <a:p>
            <a:pPr>
              <a:defRPr/>
            </a:pPr>
            <a:endParaRPr lang="it-IT">
              <a:solidFill>
                <a:srgbClr val="575F6D"/>
              </a:solidFill>
            </a:endParaRPr>
          </a:p>
        </p:txBody>
      </p:sp>
      <p:sp>
        <p:nvSpPr>
          <p:cNvPr id="9" name="Segnaposto numero diapositiva 8"/>
          <p:cNvSpPr>
            <a:spLocks noGrp="1"/>
          </p:cNvSpPr>
          <p:nvPr>
            <p:ph type="sldNum" sz="quarter" idx="12"/>
          </p:nvPr>
        </p:nvSpPr>
        <p:spPr>
          <a:xfrm>
            <a:off x="8129588" y="5734050"/>
            <a:ext cx="609600" cy="520700"/>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fontAlgn="base">
              <a:spcBef>
                <a:spcPct val="0"/>
              </a:spcBef>
              <a:spcAft>
                <a:spcPct val="0"/>
              </a:spcAft>
              <a:defRPr/>
            </a:pPr>
            <a:fld id="{2A93D996-59AC-4C69-96F7-80030E2CEC34}" type="slidenum">
              <a:rPr lang="it-IT" altLang="it-IT">
                <a:solidFill>
                  <a:prstClr val="black"/>
                </a:solidFill>
              </a:rPr>
              <a:pPr fontAlgn="base">
                <a:spcBef>
                  <a:spcPct val="0"/>
                </a:spcBef>
                <a:spcAft>
                  <a:spcPct val="0"/>
                </a:spcAft>
                <a:defRPr/>
              </a:pPr>
              <a:t>‹N›</a:t>
            </a:fld>
            <a:endParaRPr lang="it-IT" altLang="it-IT">
              <a:solidFill>
                <a:prstClr val="black"/>
              </a:solidFill>
            </a:endParaRPr>
          </a:p>
        </p:txBody>
      </p:sp>
    </p:spTree>
    <p:extLst>
      <p:ext uri="{BB962C8B-B14F-4D97-AF65-F5344CB8AC3E}">
        <p14:creationId xmlns:p14="http://schemas.microsoft.com/office/powerpoint/2010/main" val="27091693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en-US"/>
          </a:p>
        </p:txBody>
      </p:sp>
      <p:sp>
        <p:nvSpPr>
          <p:cNvPr id="3" name="Segnaposto data 5"/>
          <p:cNvSpPr>
            <a:spLocks noGrp="1"/>
          </p:cNvSpPr>
          <p:nvPr>
            <p:ph type="dt" sz="half" idx="10"/>
          </p:nvPr>
        </p:nvSpPr>
        <p:spPr>
          <a:xfrm rot="5400000">
            <a:off x="7589045" y="1081881"/>
            <a:ext cx="2011362" cy="384175"/>
          </a:xfrm>
          <a:prstGeom prst="rect">
            <a:avLst/>
          </a:prstGeom>
        </p:spPr>
        <p:txBody>
          <a:bodyPr rtlCol="0"/>
          <a:lstStyle>
            <a:lvl1pPr eaLnBrk="1" fontAlgn="auto" hangingPunct="1">
              <a:spcBef>
                <a:spcPts val="0"/>
              </a:spcBef>
              <a:spcAft>
                <a:spcPts val="0"/>
              </a:spcAft>
              <a:defRPr>
                <a:latin typeface="+mn-lt"/>
              </a:defRPr>
            </a:lvl1pPr>
          </a:lstStyle>
          <a:p>
            <a:pPr>
              <a:defRPr/>
            </a:pPr>
            <a:fld id="{CEFD6B63-A49E-4D22-8AAB-CDD626D4C496}" type="datetimeFigureOut">
              <a:rPr lang="it-IT">
                <a:solidFill>
                  <a:prstClr val="black"/>
                </a:solidFill>
              </a:rPr>
              <a:pPr>
                <a:defRPr/>
              </a:pPr>
              <a:t>12/10/2018</a:t>
            </a:fld>
            <a:endParaRPr lang="it-IT">
              <a:solidFill>
                <a:prstClr val="black"/>
              </a:solidFill>
            </a:endParaRPr>
          </a:p>
        </p:txBody>
      </p:sp>
      <p:sp>
        <p:nvSpPr>
          <p:cNvPr id="4" name="Segnaposto numero diapositiva 6"/>
          <p:cNvSpPr>
            <a:spLocks noGrp="1"/>
          </p:cNvSpPr>
          <p:nvPr>
            <p:ph type="sldNum" sz="quarter" idx="11"/>
          </p:nvPr>
        </p:nvSpPr>
        <p:spPr>
          <a:xfrm>
            <a:off x="8129588" y="5734050"/>
            <a:ext cx="609600" cy="520700"/>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fontAlgn="base">
              <a:spcBef>
                <a:spcPct val="0"/>
              </a:spcBef>
              <a:spcAft>
                <a:spcPct val="0"/>
              </a:spcAft>
              <a:defRPr/>
            </a:pPr>
            <a:fld id="{85A0348A-3EAD-401F-B7B8-B0C45601207C}" type="slidenum">
              <a:rPr lang="it-IT" altLang="it-IT">
                <a:solidFill>
                  <a:prstClr val="black"/>
                </a:solidFill>
              </a:rPr>
              <a:pPr fontAlgn="base">
                <a:spcBef>
                  <a:spcPct val="0"/>
                </a:spcBef>
                <a:spcAft>
                  <a:spcPct val="0"/>
                </a:spcAft>
                <a:defRPr/>
              </a:pPr>
              <a:t>‹N›</a:t>
            </a:fld>
            <a:endParaRPr lang="it-IT" altLang="it-IT">
              <a:solidFill>
                <a:prstClr val="black"/>
              </a:solidFill>
            </a:endParaRPr>
          </a:p>
        </p:txBody>
      </p:sp>
      <p:sp>
        <p:nvSpPr>
          <p:cNvPr id="5" name="Segnaposto piè di pagina 7"/>
          <p:cNvSpPr>
            <a:spLocks noGrp="1"/>
          </p:cNvSpPr>
          <p:nvPr>
            <p:ph type="ftr" sz="quarter" idx="12"/>
          </p:nvPr>
        </p:nvSpPr>
        <p:spPr/>
        <p:txBody>
          <a:bodyPr rtlCol="0"/>
          <a:lstStyle>
            <a:lvl1pPr>
              <a:defRPr/>
            </a:lvl1pPr>
          </a:lstStyle>
          <a:p>
            <a:pPr>
              <a:defRPr/>
            </a:pPr>
            <a:endParaRPr lang="it-IT">
              <a:solidFill>
                <a:srgbClr val="575F6D"/>
              </a:solidFill>
            </a:endParaRPr>
          </a:p>
        </p:txBody>
      </p:sp>
    </p:spTree>
    <p:extLst>
      <p:ext uri="{BB962C8B-B14F-4D97-AF65-F5344CB8AC3E}">
        <p14:creationId xmlns:p14="http://schemas.microsoft.com/office/powerpoint/2010/main" val="196435718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a:xfrm rot="5400000">
            <a:off x="7589045" y="1081881"/>
            <a:ext cx="2011362" cy="384175"/>
          </a:xfrm>
          <a:prstGeom prst="rect">
            <a:avLst/>
          </a:prstGeom>
        </p:spPr>
        <p:txBody>
          <a:bodyPr/>
          <a:lstStyle>
            <a:lvl1pPr eaLnBrk="1" fontAlgn="auto" hangingPunct="1">
              <a:spcBef>
                <a:spcPts val="0"/>
              </a:spcBef>
              <a:spcAft>
                <a:spcPts val="0"/>
              </a:spcAft>
              <a:defRPr>
                <a:latin typeface="+mn-lt"/>
              </a:defRPr>
            </a:lvl1pPr>
          </a:lstStyle>
          <a:p>
            <a:pPr>
              <a:defRPr/>
            </a:pPr>
            <a:fld id="{2BFD0986-986A-4B63-97C1-B6F7541EFFCC}" type="datetimeFigureOut">
              <a:rPr lang="it-IT">
                <a:solidFill>
                  <a:prstClr val="black"/>
                </a:solidFill>
              </a:rPr>
              <a:pPr>
                <a:defRPr/>
              </a:pPr>
              <a:t>12/10/2018</a:t>
            </a:fld>
            <a:endParaRPr lang="it-IT">
              <a:solidFill>
                <a:prstClr val="black"/>
              </a:solidFill>
            </a:endParaRPr>
          </a:p>
        </p:txBody>
      </p:sp>
      <p:sp>
        <p:nvSpPr>
          <p:cNvPr id="3" name="Segnaposto piè di pagina 2"/>
          <p:cNvSpPr>
            <a:spLocks noGrp="1"/>
          </p:cNvSpPr>
          <p:nvPr>
            <p:ph type="ftr" sz="quarter" idx="11"/>
          </p:nvPr>
        </p:nvSpPr>
        <p:spPr/>
        <p:txBody>
          <a:bodyPr/>
          <a:lstStyle>
            <a:lvl1pPr>
              <a:defRPr/>
            </a:lvl1pPr>
          </a:lstStyle>
          <a:p>
            <a:pPr>
              <a:defRPr/>
            </a:pPr>
            <a:endParaRPr lang="it-IT">
              <a:solidFill>
                <a:srgbClr val="575F6D"/>
              </a:solidFill>
            </a:endParaRPr>
          </a:p>
        </p:txBody>
      </p:sp>
      <p:sp>
        <p:nvSpPr>
          <p:cNvPr id="4" name="Segnaposto numero diapositiva 3"/>
          <p:cNvSpPr>
            <a:spLocks noGrp="1"/>
          </p:cNvSpPr>
          <p:nvPr>
            <p:ph type="sldNum" sz="quarter" idx="12"/>
          </p:nvPr>
        </p:nvSpPr>
        <p:spPr>
          <a:xfrm>
            <a:off x="8129588" y="5734050"/>
            <a:ext cx="609600" cy="520700"/>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fontAlgn="base">
              <a:spcBef>
                <a:spcPct val="0"/>
              </a:spcBef>
              <a:spcAft>
                <a:spcPct val="0"/>
              </a:spcAft>
              <a:defRPr/>
            </a:pPr>
            <a:fld id="{B0559D74-E332-4652-AD38-0588754730A3}" type="slidenum">
              <a:rPr lang="it-IT" altLang="it-IT">
                <a:solidFill>
                  <a:prstClr val="black"/>
                </a:solidFill>
              </a:rPr>
              <a:pPr fontAlgn="base">
                <a:spcBef>
                  <a:spcPct val="0"/>
                </a:spcBef>
                <a:spcAft>
                  <a:spcPct val="0"/>
                </a:spcAft>
                <a:defRPr/>
              </a:pPr>
              <a:t>‹N›</a:t>
            </a:fld>
            <a:endParaRPr lang="it-IT" altLang="it-IT">
              <a:solidFill>
                <a:prstClr val="black"/>
              </a:solidFill>
            </a:endParaRPr>
          </a:p>
        </p:txBody>
      </p:sp>
    </p:spTree>
    <p:extLst>
      <p:ext uri="{BB962C8B-B14F-4D97-AF65-F5344CB8AC3E}">
        <p14:creationId xmlns:p14="http://schemas.microsoft.com/office/powerpoint/2010/main" val="183687226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5" name="Connettore 1 9"/>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a:lstStyle/>
          <a:p>
            <a:pPr>
              <a:defRPr/>
            </a:pPr>
            <a:endParaRPr lang="en-US" dirty="0">
              <a:solidFill>
                <a:prstClr val="black"/>
              </a:solidFill>
            </a:endParaRPr>
          </a:p>
        </p:txBody>
      </p:sp>
      <p:sp>
        <p:nvSpPr>
          <p:cNvPr id="6" name="Connettore 1 7"/>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a:lstStyle/>
          <a:p>
            <a:pPr>
              <a:defRPr/>
            </a:pPr>
            <a:endParaRPr lang="en-US" dirty="0">
              <a:solidFill>
                <a:prstClr val="black"/>
              </a:solidFill>
            </a:endParaRPr>
          </a:p>
        </p:txBody>
      </p:sp>
      <p:sp>
        <p:nvSpPr>
          <p:cNvPr id="7" name="Connettore 1 8"/>
          <p:cNvSpPr>
            <a:spLocks noChangeShapeType="1"/>
          </p:cNvSpPr>
          <p:nvPr/>
        </p:nvSpPr>
        <p:spPr bwMode="auto">
          <a:xfrm>
            <a:off x="6192838" y="0"/>
            <a:ext cx="0" cy="6858000"/>
          </a:xfrm>
          <a:prstGeom prst="line">
            <a:avLst/>
          </a:prstGeom>
          <a:noFill/>
          <a:ln w="12700" algn="ctr">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it-IT" smtClean="0">
              <a:solidFill>
                <a:prstClr val="black"/>
              </a:solidFill>
            </a:endParaRPr>
          </a:p>
        </p:txBody>
      </p:sp>
      <p:sp>
        <p:nvSpPr>
          <p:cNvPr id="8" name="Connettore 1 10"/>
          <p:cNvSpPr>
            <a:spLocks noChangeShapeType="1"/>
          </p:cNvSpPr>
          <p:nvPr/>
        </p:nvSpPr>
        <p:spPr bwMode="auto">
          <a:xfrm>
            <a:off x="8991600" y="0"/>
            <a:ext cx="0" cy="6858000"/>
          </a:xfrm>
          <a:prstGeom prst="line">
            <a:avLst/>
          </a:prstGeom>
          <a:noFill/>
          <a:ln w="19050" algn="ctr">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it-IT" smtClean="0">
              <a:solidFill>
                <a:prstClr val="black"/>
              </a:solidFill>
            </a:endParaRPr>
          </a:p>
        </p:txBody>
      </p:sp>
      <p:sp>
        <p:nvSpPr>
          <p:cNvPr id="9" name="Rettangolo 8"/>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10" name="Connettore 1 12"/>
          <p:cNvSpPr>
            <a:spLocks noChangeShapeType="1"/>
          </p:cNvSpPr>
          <p:nvPr/>
        </p:nvSpPr>
        <p:spPr bwMode="auto">
          <a:xfrm>
            <a:off x="8915400" y="0"/>
            <a:ext cx="0" cy="6858000"/>
          </a:xfrm>
          <a:prstGeom prst="line">
            <a:avLst/>
          </a:prstGeom>
          <a:noFill/>
          <a:ln w="9525" algn="ctr">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it-IT" smtClean="0">
              <a:solidFill>
                <a:prstClr val="black"/>
              </a:solidFill>
            </a:endParaRPr>
          </a:p>
        </p:txBody>
      </p:sp>
      <p:sp>
        <p:nvSpPr>
          <p:cNvPr id="11" name="Ovale 10"/>
          <p:cNvSpPr/>
          <p:nvPr/>
        </p:nvSpPr>
        <p:spPr>
          <a:xfrm>
            <a:off x="8156575" y="5715000"/>
            <a:ext cx="549275" cy="549275"/>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2" name="Titolo 1"/>
          <p:cNvSpPr>
            <a:spLocks noGrp="1"/>
          </p:cNvSpPr>
          <p:nvPr>
            <p:ph type="title"/>
          </p:nvPr>
        </p:nvSpPr>
        <p:spPr>
          <a:xfrm rot="5400000">
            <a:off x="3371850" y="3200400"/>
            <a:ext cx="6309360" cy="457200"/>
          </a:xfrm>
        </p:spPr>
        <p:txBody>
          <a:bodyPr/>
          <a:lstStyle>
            <a:lvl1pPr algn="l">
              <a:buNone/>
              <a:defRPr sz="2000" b="1" cap="small" baseline="0"/>
            </a:lvl1pPr>
          </a:lstStyle>
          <a:p>
            <a:r>
              <a:rPr lang="it-IT"/>
              <a:t>Fare clic per modificare lo stile del titolo</a:t>
            </a:r>
            <a:endParaRPr lang="en-US"/>
          </a:p>
        </p:txBody>
      </p:sp>
      <p:sp>
        <p:nvSpPr>
          <p:cNvPr id="3" name="Segnaposto testo 2"/>
          <p:cNvSpPr>
            <a:spLocks noGrp="1"/>
          </p:cNvSpPr>
          <p:nvPr>
            <p:ph type="body" idx="2"/>
          </p:nvPr>
        </p:nvSpPr>
        <p:spPr>
          <a:xfrm>
            <a:off x="6812280" y="274320"/>
            <a:ext cx="1527048"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a:r>
              <a:rPr lang="it-IT"/>
              <a:t>Fare clic per modificare stili del testo dello schema</a:t>
            </a:r>
          </a:p>
        </p:txBody>
      </p:sp>
      <p:sp>
        <p:nvSpPr>
          <p:cNvPr id="18" name="Segnaposto contenuto 17"/>
          <p:cNvSpPr>
            <a:spLocks noGrp="1"/>
          </p:cNvSpPr>
          <p:nvPr>
            <p:ph sz="quarter" idx="1"/>
          </p:nvPr>
        </p:nvSpPr>
        <p:spPr>
          <a:xfrm>
            <a:off x="304800" y="274320"/>
            <a:ext cx="5638800" cy="632764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12" name="Segnaposto data 20"/>
          <p:cNvSpPr>
            <a:spLocks noGrp="1"/>
          </p:cNvSpPr>
          <p:nvPr>
            <p:ph type="dt" sz="half" idx="10"/>
          </p:nvPr>
        </p:nvSpPr>
        <p:spPr>
          <a:xfrm rot="5400000">
            <a:off x="7589045" y="1081881"/>
            <a:ext cx="2011362" cy="384175"/>
          </a:xfrm>
          <a:prstGeom prst="rect">
            <a:avLst/>
          </a:prstGeom>
        </p:spPr>
        <p:txBody>
          <a:bodyPr rtlCol="0"/>
          <a:lstStyle>
            <a:lvl1pPr eaLnBrk="1" fontAlgn="auto" hangingPunct="1">
              <a:spcBef>
                <a:spcPts val="0"/>
              </a:spcBef>
              <a:spcAft>
                <a:spcPts val="0"/>
              </a:spcAft>
              <a:defRPr>
                <a:latin typeface="+mn-lt"/>
              </a:defRPr>
            </a:lvl1pPr>
          </a:lstStyle>
          <a:p>
            <a:pPr>
              <a:defRPr/>
            </a:pPr>
            <a:fld id="{417BEC90-A27D-4645-BC80-B706A901B750}" type="datetimeFigureOut">
              <a:rPr lang="it-IT">
                <a:solidFill>
                  <a:prstClr val="black"/>
                </a:solidFill>
              </a:rPr>
              <a:pPr>
                <a:defRPr/>
              </a:pPr>
              <a:t>12/10/2018</a:t>
            </a:fld>
            <a:endParaRPr lang="it-IT">
              <a:solidFill>
                <a:prstClr val="black"/>
              </a:solidFill>
            </a:endParaRPr>
          </a:p>
        </p:txBody>
      </p:sp>
      <p:sp>
        <p:nvSpPr>
          <p:cNvPr id="13" name="Segnaposto numero diapositiva 21"/>
          <p:cNvSpPr>
            <a:spLocks noGrp="1"/>
          </p:cNvSpPr>
          <p:nvPr>
            <p:ph type="sldNum" sz="quarter" idx="11"/>
          </p:nvPr>
        </p:nvSpPr>
        <p:spPr>
          <a:xfrm>
            <a:off x="8129588" y="5734050"/>
            <a:ext cx="609600" cy="520700"/>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fontAlgn="base">
              <a:spcBef>
                <a:spcPct val="0"/>
              </a:spcBef>
              <a:spcAft>
                <a:spcPct val="0"/>
              </a:spcAft>
              <a:defRPr/>
            </a:pPr>
            <a:fld id="{443BE265-8D29-485F-A982-F65608B10C94}" type="slidenum">
              <a:rPr lang="it-IT" altLang="it-IT">
                <a:solidFill>
                  <a:prstClr val="black"/>
                </a:solidFill>
              </a:rPr>
              <a:pPr fontAlgn="base">
                <a:spcBef>
                  <a:spcPct val="0"/>
                </a:spcBef>
                <a:spcAft>
                  <a:spcPct val="0"/>
                </a:spcAft>
                <a:defRPr/>
              </a:pPr>
              <a:t>‹N›</a:t>
            </a:fld>
            <a:endParaRPr lang="it-IT" altLang="it-IT">
              <a:solidFill>
                <a:prstClr val="black"/>
              </a:solidFill>
            </a:endParaRPr>
          </a:p>
        </p:txBody>
      </p:sp>
      <p:sp>
        <p:nvSpPr>
          <p:cNvPr id="14" name="Segnaposto piè di pagina 22"/>
          <p:cNvSpPr>
            <a:spLocks noGrp="1"/>
          </p:cNvSpPr>
          <p:nvPr>
            <p:ph type="ftr" sz="quarter" idx="12"/>
          </p:nvPr>
        </p:nvSpPr>
        <p:spPr/>
        <p:txBody>
          <a:bodyPr rtlCol="0"/>
          <a:lstStyle>
            <a:lvl1pPr>
              <a:defRPr/>
            </a:lvl1pPr>
          </a:lstStyle>
          <a:p>
            <a:pPr>
              <a:defRPr/>
            </a:pPr>
            <a:endParaRPr lang="it-IT">
              <a:solidFill>
                <a:srgbClr val="575F6D"/>
              </a:solidFill>
            </a:endParaRPr>
          </a:p>
        </p:txBody>
      </p:sp>
    </p:spTree>
    <p:extLst>
      <p:ext uri="{BB962C8B-B14F-4D97-AF65-F5344CB8AC3E}">
        <p14:creationId xmlns:p14="http://schemas.microsoft.com/office/powerpoint/2010/main" val="1698944192"/>
      </p:ext>
    </p:extLst>
  </p:cSld>
  <p:clrMapOvr>
    <a:overrideClrMapping bg1="lt1" tx1="dk1" bg2="lt2" tx2="dk2" accent1="accent1" accent2="accent2" accent3="accent3" accent4="accent4" accent5="accent5" accent6="accent6" hlink="hlink" folHlink="folHlink"/>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5" name="Connettore 1 8"/>
          <p:cNvSpPr>
            <a:spLocks noChangeShapeType="1"/>
          </p:cNvSpPr>
          <p:nvPr/>
        </p:nvSpPr>
        <p:spPr bwMode="auto">
          <a:xfrm>
            <a:off x="8763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a:lstStyle/>
          <a:p>
            <a:pPr>
              <a:defRPr/>
            </a:pPr>
            <a:endParaRPr lang="en-US">
              <a:solidFill>
                <a:prstClr val="black"/>
              </a:solidFill>
            </a:endParaRPr>
          </a:p>
        </p:txBody>
      </p:sp>
      <p:sp>
        <p:nvSpPr>
          <p:cNvPr id="6" name="Ovale 5"/>
          <p:cNvSpPr/>
          <p:nvPr/>
        </p:nvSpPr>
        <p:spPr>
          <a:xfrm>
            <a:off x="8156575" y="5715000"/>
            <a:ext cx="549275" cy="549275"/>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7" name="Connettore 1 9"/>
          <p:cNvSpPr>
            <a:spLocks noChangeShapeType="1"/>
          </p:cNvSpPr>
          <p:nvPr/>
        </p:nvSpPr>
        <p:spPr bwMode="auto">
          <a:xfrm>
            <a:off x="8991600" y="0"/>
            <a:ext cx="0" cy="685800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it-IT" smtClean="0">
              <a:solidFill>
                <a:prstClr val="black"/>
              </a:solidFill>
            </a:endParaRPr>
          </a:p>
        </p:txBody>
      </p:sp>
      <p:sp>
        <p:nvSpPr>
          <p:cNvPr id="8" name="Rettangolo 7"/>
          <p:cNvSpPr/>
          <p:nvPr/>
        </p:nvSpPr>
        <p:spPr bwMode="auto">
          <a:xfrm>
            <a:off x="8839200" y="0"/>
            <a:ext cx="3048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9" name="Connettore 1 11"/>
          <p:cNvSpPr>
            <a:spLocks noChangeShapeType="1"/>
          </p:cNvSpPr>
          <p:nvPr/>
        </p:nvSpPr>
        <p:spPr bwMode="auto">
          <a:xfrm>
            <a:off x="8915400" y="0"/>
            <a:ext cx="0" cy="6858000"/>
          </a:xfrm>
          <a:prstGeom prst="line">
            <a:avLst/>
          </a:prstGeom>
          <a:noFill/>
          <a:ln w="9525" algn="ctr">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it-IT" smtClean="0">
              <a:solidFill>
                <a:prstClr val="black"/>
              </a:solidFill>
            </a:endParaRPr>
          </a:p>
        </p:txBody>
      </p:sp>
      <p:sp>
        <p:nvSpPr>
          <p:cNvPr id="10" name="Connettore 1 18"/>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a:lstStyle/>
          <a:p>
            <a:pPr>
              <a:defRPr/>
            </a:pPr>
            <a:endParaRPr lang="en-US" dirty="0">
              <a:solidFill>
                <a:prstClr val="black"/>
              </a:solidFill>
            </a:endParaRPr>
          </a:p>
        </p:txBody>
      </p:sp>
      <p:sp>
        <p:nvSpPr>
          <p:cNvPr id="11" name="Connettore 1 19"/>
          <p:cNvSpPr>
            <a:spLocks noChangeShapeType="1"/>
          </p:cNvSpPr>
          <p:nvPr/>
        </p:nvSpPr>
        <p:spPr bwMode="auto">
          <a:xfrm>
            <a:off x="6192838" y="0"/>
            <a:ext cx="0" cy="6858000"/>
          </a:xfrm>
          <a:prstGeom prst="line">
            <a:avLst/>
          </a:prstGeom>
          <a:noFill/>
          <a:ln w="12700" algn="ctr">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it-IT" smtClean="0">
              <a:solidFill>
                <a:prstClr val="black"/>
              </a:solidFill>
            </a:endParaRPr>
          </a:p>
        </p:txBody>
      </p:sp>
      <p:sp>
        <p:nvSpPr>
          <p:cNvPr id="2" name="Titolo 1"/>
          <p:cNvSpPr>
            <a:spLocks noGrp="1"/>
          </p:cNvSpPr>
          <p:nvPr>
            <p:ph type="title"/>
          </p:nvPr>
        </p:nvSpPr>
        <p:spPr>
          <a:xfrm rot="5400000">
            <a:off x="3350133" y="3200400"/>
            <a:ext cx="6309360" cy="457200"/>
          </a:xfrm>
        </p:spPr>
        <p:txBody>
          <a:bodyPr/>
          <a:lstStyle>
            <a:lvl1pPr algn="l">
              <a:buNone/>
              <a:defRPr sz="2000" b="1"/>
            </a:lvl1pPr>
          </a:lstStyle>
          <a:p>
            <a:r>
              <a:rPr lang="it-IT"/>
              <a:t>Fare clic per modificare lo stile del titolo</a:t>
            </a:r>
            <a:endParaRPr lang="en-US"/>
          </a:p>
        </p:txBody>
      </p:sp>
      <p:sp>
        <p:nvSpPr>
          <p:cNvPr id="3" name="Segnaposto immagine 2"/>
          <p:cNvSpPr>
            <a:spLocks noGrp="1"/>
          </p:cNvSpPr>
          <p:nvPr>
            <p:ph type="pic" idx="1"/>
          </p:nvPr>
        </p:nvSpPr>
        <p:spPr>
          <a:xfrm>
            <a:off x="0" y="0"/>
            <a:ext cx="61722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ormAutofit/>
          </a:bodyPr>
          <a:lstStyle>
            <a:lvl1pPr marL="0" indent="0">
              <a:buNone/>
              <a:defRPr sz="3200"/>
            </a:lvl1pPr>
          </a:lstStyle>
          <a:p>
            <a:pPr lvl="0"/>
            <a:r>
              <a:rPr lang="it-IT" noProof="0"/>
              <a:t>Fare clic sull'icona per inserire un'immagine</a:t>
            </a:r>
            <a:endParaRPr lang="en-US" noProof="0" dirty="0"/>
          </a:p>
        </p:txBody>
      </p:sp>
      <p:sp>
        <p:nvSpPr>
          <p:cNvPr id="4" name="Segnaposto testo 3"/>
          <p:cNvSpPr>
            <a:spLocks noGrp="1"/>
          </p:cNvSpPr>
          <p:nvPr>
            <p:ph type="body" sz="half" idx="2"/>
          </p:nvPr>
        </p:nvSpPr>
        <p:spPr>
          <a:xfrm>
            <a:off x="6765798" y="264795"/>
            <a:ext cx="1524000" cy="4956048"/>
          </a:xfrm>
        </p:spPr>
        <p:txBody>
          <a:bodyPr rot="0" spcFirstLastPara="0" vertOverflow="overflow" horzOverflow="overflow" spcCol="274320" rtlCol="0" fromWordArt="0" forceAA="0">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a:r>
              <a:rPr lang="it-IT"/>
              <a:t>Fare clic per modificare stili del testo dello schema</a:t>
            </a:r>
          </a:p>
        </p:txBody>
      </p:sp>
      <p:sp>
        <p:nvSpPr>
          <p:cNvPr id="12" name="Segnaposto data 16"/>
          <p:cNvSpPr>
            <a:spLocks noGrp="1"/>
          </p:cNvSpPr>
          <p:nvPr>
            <p:ph type="dt" sz="half" idx="10"/>
          </p:nvPr>
        </p:nvSpPr>
        <p:spPr>
          <a:xfrm rot="5400000">
            <a:off x="7589045" y="1081881"/>
            <a:ext cx="2011362" cy="384175"/>
          </a:xfrm>
          <a:prstGeom prst="rect">
            <a:avLst/>
          </a:prstGeom>
        </p:spPr>
        <p:txBody>
          <a:bodyPr rtlCol="0"/>
          <a:lstStyle>
            <a:lvl1pPr eaLnBrk="1" fontAlgn="auto" hangingPunct="1">
              <a:spcBef>
                <a:spcPts val="0"/>
              </a:spcBef>
              <a:spcAft>
                <a:spcPts val="0"/>
              </a:spcAft>
              <a:defRPr>
                <a:latin typeface="+mn-lt"/>
              </a:defRPr>
            </a:lvl1pPr>
          </a:lstStyle>
          <a:p>
            <a:pPr>
              <a:defRPr/>
            </a:pPr>
            <a:fld id="{7DBFF5E4-BECB-4F8A-9919-0444549C2B0E}" type="datetimeFigureOut">
              <a:rPr lang="it-IT">
                <a:solidFill>
                  <a:prstClr val="black"/>
                </a:solidFill>
              </a:rPr>
              <a:pPr>
                <a:defRPr/>
              </a:pPr>
              <a:t>12/10/2018</a:t>
            </a:fld>
            <a:endParaRPr lang="it-IT">
              <a:solidFill>
                <a:prstClr val="black"/>
              </a:solidFill>
            </a:endParaRPr>
          </a:p>
        </p:txBody>
      </p:sp>
      <p:sp>
        <p:nvSpPr>
          <p:cNvPr id="13" name="Segnaposto numero diapositiva 17"/>
          <p:cNvSpPr>
            <a:spLocks noGrp="1"/>
          </p:cNvSpPr>
          <p:nvPr>
            <p:ph type="sldNum" sz="quarter" idx="11"/>
          </p:nvPr>
        </p:nvSpPr>
        <p:spPr>
          <a:xfrm>
            <a:off x="8129588" y="5734050"/>
            <a:ext cx="609600" cy="520700"/>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fontAlgn="base">
              <a:spcBef>
                <a:spcPct val="0"/>
              </a:spcBef>
              <a:spcAft>
                <a:spcPct val="0"/>
              </a:spcAft>
              <a:defRPr/>
            </a:pPr>
            <a:fld id="{C5AB4AA1-261E-4E8F-94E5-E8E920D2903D}" type="slidenum">
              <a:rPr lang="it-IT" altLang="it-IT">
                <a:solidFill>
                  <a:prstClr val="black"/>
                </a:solidFill>
              </a:rPr>
              <a:pPr fontAlgn="base">
                <a:spcBef>
                  <a:spcPct val="0"/>
                </a:spcBef>
                <a:spcAft>
                  <a:spcPct val="0"/>
                </a:spcAft>
                <a:defRPr/>
              </a:pPr>
              <a:t>‹N›</a:t>
            </a:fld>
            <a:endParaRPr lang="it-IT" altLang="it-IT">
              <a:solidFill>
                <a:prstClr val="black"/>
              </a:solidFill>
            </a:endParaRPr>
          </a:p>
        </p:txBody>
      </p:sp>
      <p:sp>
        <p:nvSpPr>
          <p:cNvPr id="14" name="Segnaposto piè di pagina 20"/>
          <p:cNvSpPr>
            <a:spLocks noGrp="1"/>
          </p:cNvSpPr>
          <p:nvPr>
            <p:ph type="ftr" sz="quarter" idx="12"/>
          </p:nvPr>
        </p:nvSpPr>
        <p:spPr/>
        <p:txBody>
          <a:bodyPr rtlCol="0"/>
          <a:lstStyle>
            <a:lvl1pPr>
              <a:defRPr/>
            </a:lvl1pPr>
          </a:lstStyle>
          <a:p>
            <a:pPr>
              <a:defRPr/>
            </a:pPr>
            <a:endParaRPr lang="it-IT">
              <a:solidFill>
                <a:srgbClr val="575F6D"/>
              </a:solidFill>
            </a:endParaRPr>
          </a:p>
        </p:txBody>
      </p:sp>
    </p:spTree>
    <p:extLst>
      <p:ext uri="{BB962C8B-B14F-4D97-AF65-F5344CB8AC3E}">
        <p14:creationId xmlns:p14="http://schemas.microsoft.com/office/powerpoint/2010/main" val="357013649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en-US"/>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data 3"/>
          <p:cNvSpPr>
            <a:spLocks noGrp="1"/>
          </p:cNvSpPr>
          <p:nvPr>
            <p:ph type="dt" sz="half" idx="10"/>
          </p:nvPr>
        </p:nvSpPr>
        <p:spPr>
          <a:xfrm rot="5400000">
            <a:off x="7589045" y="1081881"/>
            <a:ext cx="2011362" cy="384175"/>
          </a:xfrm>
          <a:prstGeom prst="rect">
            <a:avLst/>
          </a:prstGeom>
        </p:spPr>
        <p:txBody>
          <a:bodyPr/>
          <a:lstStyle>
            <a:lvl1pPr eaLnBrk="1" fontAlgn="auto" hangingPunct="1">
              <a:spcBef>
                <a:spcPts val="0"/>
              </a:spcBef>
              <a:spcAft>
                <a:spcPts val="0"/>
              </a:spcAft>
              <a:defRPr>
                <a:latin typeface="+mn-lt"/>
              </a:defRPr>
            </a:lvl1pPr>
          </a:lstStyle>
          <a:p>
            <a:pPr>
              <a:defRPr/>
            </a:pPr>
            <a:fld id="{F61DF1BA-D1A0-4465-9924-40ADCF6EA1BD}" type="datetimeFigureOut">
              <a:rPr lang="it-IT">
                <a:solidFill>
                  <a:prstClr val="black"/>
                </a:solidFill>
              </a:rPr>
              <a:pPr>
                <a:defRPr/>
              </a:pPr>
              <a:t>12/10/2018</a:t>
            </a:fld>
            <a:endParaRPr lang="it-IT">
              <a:solidFill>
                <a:prstClr val="black"/>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srgbClr val="575F6D"/>
              </a:solidFill>
            </a:endParaRPr>
          </a:p>
        </p:txBody>
      </p:sp>
      <p:sp>
        <p:nvSpPr>
          <p:cNvPr id="6" name="Segnaposto numero diapositiva 5"/>
          <p:cNvSpPr>
            <a:spLocks noGrp="1"/>
          </p:cNvSpPr>
          <p:nvPr>
            <p:ph type="sldNum" sz="quarter" idx="12"/>
          </p:nvPr>
        </p:nvSpPr>
        <p:spPr>
          <a:xfrm>
            <a:off x="8129588" y="5734050"/>
            <a:ext cx="609600" cy="520700"/>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fontAlgn="base">
              <a:spcBef>
                <a:spcPct val="0"/>
              </a:spcBef>
              <a:spcAft>
                <a:spcPct val="0"/>
              </a:spcAft>
              <a:defRPr/>
            </a:pPr>
            <a:fld id="{027CB84D-ABAA-4114-B771-58570AE116B3}" type="slidenum">
              <a:rPr lang="it-IT" altLang="it-IT">
                <a:solidFill>
                  <a:prstClr val="black"/>
                </a:solidFill>
              </a:rPr>
              <a:pPr fontAlgn="base">
                <a:spcBef>
                  <a:spcPct val="0"/>
                </a:spcBef>
                <a:spcAft>
                  <a:spcPct val="0"/>
                </a:spcAft>
                <a:defRPr/>
              </a:pPr>
              <a:t>‹N›</a:t>
            </a:fld>
            <a:endParaRPr lang="it-IT" altLang="it-IT">
              <a:solidFill>
                <a:prstClr val="black"/>
              </a:solidFill>
            </a:endParaRPr>
          </a:p>
        </p:txBody>
      </p:sp>
    </p:spTree>
    <p:extLst>
      <p:ext uri="{BB962C8B-B14F-4D97-AF65-F5344CB8AC3E}">
        <p14:creationId xmlns:p14="http://schemas.microsoft.com/office/powerpoint/2010/main" val="204065421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9"/>
            <a:ext cx="1676400" cy="5851525"/>
          </a:xfrm>
        </p:spPr>
        <p:txBody>
          <a:bodyPr vert="eaVert"/>
          <a:lstStyle/>
          <a:p>
            <a:r>
              <a:rPr lang="it-IT"/>
              <a:t>Fare clic per modificare lo stile del titolo</a:t>
            </a:r>
            <a:endParaRPr lang="en-US"/>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data 3"/>
          <p:cNvSpPr>
            <a:spLocks noGrp="1"/>
          </p:cNvSpPr>
          <p:nvPr>
            <p:ph type="dt" sz="half" idx="10"/>
          </p:nvPr>
        </p:nvSpPr>
        <p:spPr>
          <a:xfrm rot="5400000">
            <a:off x="7589045" y="1081881"/>
            <a:ext cx="2011362" cy="384175"/>
          </a:xfrm>
          <a:prstGeom prst="rect">
            <a:avLst/>
          </a:prstGeom>
        </p:spPr>
        <p:txBody>
          <a:bodyPr/>
          <a:lstStyle>
            <a:lvl1pPr eaLnBrk="1" fontAlgn="auto" hangingPunct="1">
              <a:spcBef>
                <a:spcPts val="0"/>
              </a:spcBef>
              <a:spcAft>
                <a:spcPts val="0"/>
              </a:spcAft>
              <a:defRPr>
                <a:latin typeface="+mn-lt"/>
              </a:defRPr>
            </a:lvl1pPr>
          </a:lstStyle>
          <a:p>
            <a:pPr>
              <a:defRPr/>
            </a:pPr>
            <a:fld id="{56F193C9-54C9-454F-97E4-78727F12B496}" type="datetimeFigureOut">
              <a:rPr lang="it-IT">
                <a:solidFill>
                  <a:prstClr val="black"/>
                </a:solidFill>
              </a:rPr>
              <a:pPr>
                <a:defRPr/>
              </a:pPr>
              <a:t>12/10/2018</a:t>
            </a:fld>
            <a:endParaRPr lang="it-IT">
              <a:solidFill>
                <a:prstClr val="black"/>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srgbClr val="575F6D"/>
              </a:solidFill>
            </a:endParaRPr>
          </a:p>
        </p:txBody>
      </p:sp>
      <p:sp>
        <p:nvSpPr>
          <p:cNvPr id="6" name="Segnaposto numero diapositiva 5"/>
          <p:cNvSpPr>
            <a:spLocks noGrp="1"/>
          </p:cNvSpPr>
          <p:nvPr>
            <p:ph type="sldNum" sz="quarter" idx="12"/>
          </p:nvPr>
        </p:nvSpPr>
        <p:spPr>
          <a:xfrm>
            <a:off x="8129588" y="5734050"/>
            <a:ext cx="609600" cy="520700"/>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fontAlgn="base">
              <a:spcBef>
                <a:spcPct val="0"/>
              </a:spcBef>
              <a:spcAft>
                <a:spcPct val="0"/>
              </a:spcAft>
              <a:defRPr/>
            </a:pPr>
            <a:fld id="{8535CB5E-3F85-4B62-8AC3-1523CD531348}" type="slidenum">
              <a:rPr lang="it-IT" altLang="it-IT">
                <a:solidFill>
                  <a:prstClr val="black"/>
                </a:solidFill>
              </a:rPr>
              <a:pPr fontAlgn="base">
                <a:spcBef>
                  <a:spcPct val="0"/>
                </a:spcBef>
                <a:spcAft>
                  <a:spcPct val="0"/>
                </a:spcAft>
                <a:defRPr/>
              </a:pPr>
              <a:t>‹N›</a:t>
            </a:fld>
            <a:endParaRPr lang="it-IT" altLang="it-IT">
              <a:solidFill>
                <a:prstClr val="black"/>
              </a:solidFill>
            </a:endParaRPr>
          </a:p>
        </p:txBody>
      </p:sp>
    </p:spTree>
    <p:extLst>
      <p:ext uri="{BB962C8B-B14F-4D97-AF65-F5344CB8AC3E}">
        <p14:creationId xmlns:p14="http://schemas.microsoft.com/office/powerpoint/2010/main" val="26260758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it-IT"/>
              <a:t>Fare clic per modificare stile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Content Placeholder 3"/>
          <p:cNvSpPr>
            <a:spLocks noGrp="1"/>
          </p:cNvSpPr>
          <p:nvPr>
            <p:ph sz="half" idx="2"/>
          </p:nvPr>
        </p:nvSpPr>
        <p:spPr>
          <a:xfrm>
            <a:off x="629842" y="2505075"/>
            <a:ext cx="3868340"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Content Placeholder 5"/>
          <p:cNvSpPr>
            <a:spLocks noGrp="1"/>
          </p:cNvSpPr>
          <p:nvPr>
            <p:ph sz="quarter" idx="4"/>
          </p:nvPr>
        </p:nvSpPr>
        <p:spPr>
          <a:xfrm>
            <a:off x="4629150" y="2505075"/>
            <a:ext cx="3887391"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fld id="{00EC0A89-238B-6045-AEB9-F4DE92B0642D}" type="datetimeFigureOut">
              <a:rPr lang="it-IT" smtClean="0"/>
              <a:t>12/10/2018</a:t>
            </a:fld>
            <a:endParaRPr lang="it-IT"/>
          </a:p>
        </p:txBody>
      </p:sp>
      <p:sp>
        <p:nvSpPr>
          <p:cNvPr id="8" name="Footer Placeholder 7"/>
          <p:cNvSpPr>
            <a:spLocks noGrp="1"/>
          </p:cNvSpPr>
          <p:nvPr>
            <p:ph type="ftr" sz="quarter" idx="11"/>
          </p:nvPr>
        </p:nvSpPr>
        <p:spPr/>
        <p:txBody>
          <a:bodyPr/>
          <a:lstStyle/>
          <a:p>
            <a:endParaRPr lang="it-IT"/>
          </a:p>
        </p:txBody>
      </p:sp>
      <p:sp>
        <p:nvSpPr>
          <p:cNvPr id="9" name="Slide Number Placeholder 8"/>
          <p:cNvSpPr>
            <a:spLocks noGrp="1"/>
          </p:cNvSpPr>
          <p:nvPr>
            <p:ph type="sldNum" sz="quarter" idx="12"/>
          </p:nvPr>
        </p:nvSpPr>
        <p:spPr/>
        <p:txBody>
          <a:bodyPr/>
          <a:lstStyle/>
          <a:p>
            <a:fld id="{A3F74A33-D6F8-9F48-9FBE-EE19CC8192AE}" type="slidenum">
              <a:rPr lang="it-IT" smtClean="0"/>
              <a:t>‹N›</a:t>
            </a:fld>
            <a:endParaRPr lang="it-IT"/>
          </a:p>
        </p:txBody>
      </p:sp>
    </p:spTree>
    <p:extLst>
      <p:ext uri="{BB962C8B-B14F-4D97-AF65-F5344CB8AC3E}">
        <p14:creationId xmlns:p14="http://schemas.microsoft.com/office/powerpoint/2010/main" val="32219123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cSld name="1_Vuota">
    <p:spTree>
      <p:nvGrpSpPr>
        <p:cNvPr id="1" name=""/>
        <p:cNvGrpSpPr/>
        <p:nvPr/>
      </p:nvGrpSpPr>
      <p:grpSpPr>
        <a:xfrm>
          <a:off x="0" y="0"/>
          <a:ext cx="0" cy="0"/>
          <a:chOff x="0" y="0"/>
          <a:chExt cx="0" cy="0"/>
        </a:xfrm>
      </p:grpSpPr>
      <p:pic>
        <p:nvPicPr>
          <p:cNvPr id="2"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0988" y="6334125"/>
            <a:ext cx="1111250"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7"/>
          <p:cNvCxnSpPr/>
          <p:nvPr/>
        </p:nvCxnSpPr>
        <p:spPr>
          <a:xfrm>
            <a:off x="90488" y="6143625"/>
            <a:ext cx="8974137" cy="0"/>
          </a:xfrm>
          <a:prstGeom prst="line">
            <a:avLst/>
          </a:prstGeom>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177641770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dgm">
  <p:cSld name="Titolo, diagramma o organigramma">
    <p:spTree>
      <p:nvGrpSpPr>
        <p:cNvPr id="1" name=""/>
        <p:cNvGrpSpPr/>
        <p:nvPr/>
      </p:nvGrpSpPr>
      <p:grpSpPr>
        <a:xfrm>
          <a:off x="0" y="0"/>
          <a:ext cx="0" cy="0"/>
          <a:chOff x="0" y="0"/>
          <a:chExt cx="0" cy="0"/>
        </a:xfrm>
      </p:grpSpPr>
      <p:sp>
        <p:nvSpPr>
          <p:cNvPr id="2" name="Titolo 1"/>
          <p:cNvSpPr>
            <a:spLocks noGrp="1"/>
          </p:cNvSpPr>
          <p:nvPr>
            <p:ph type="title"/>
          </p:nvPr>
        </p:nvSpPr>
        <p:spPr>
          <a:xfrm>
            <a:off x="1295400" y="1219200"/>
            <a:ext cx="7083425" cy="1444625"/>
          </a:xfrm>
        </p:spPr>
        <p:txBody>
          <a:bodyPr/>
          <a:lstStyle/>
          <a:p>
            <a:r>
              <a:rPr lang="it-IT"/>
              <a:t>Fare clic per modificare lo stile del titolo</a:t>
            </a:r>
          </a:p>
        </p:txBody>
      </p:sp>
      <p:sp>
        <p:nvSpPr>
          <p:cNvPr id="3" name="Segnaposto SmartArt 2"/>
          <p:cNvSpPr>
            <a:spLocks noGrp="1"/>
          </p:cNvSpPr>
          <p:nvPr>
            <p:ph type="dgm" idx="1"/>
          </p:nvPr>
        </p:nvSpPr>
        <p:spPr>
          <a:xfrm>
            <a:off x="1295400" y="2819400"/>
            <a:ext cx="7083425" cy="3771900"/>
          </a:xfrm>
        </p:spPr>
        <p:txBody>
          <a:bodyPr>
            <a:normAutofit/>
          </a:bodyPr>
          <a:lstStyle/>
          <a:p>
            <a:pPr lvl="0"/>
            <a:endParaRPr lang="it-IT" noProof="0"/>
          </a:p>
        </p:txBody>
      </p:sp>
      <p:sp>
        <p:nvSpPr>
          <p:cNvPr id="4" name="Rectangle 3"/>
          <p:cNvSpPr>
            <a:spLocks noGrp="1" noChangeArrowheads="1"/>
          </p:cNvSpPr>
          <p:nvPr>
            <p:ph type="dt" idx="10"/>
          </p:nvPr>
        </p:nvSpPr>
        <p:spPr>
          <a:xfrm>
            <a:off x="6553200" y="6502400"/>
            <a:ext cx="1825625" cy="277813"/>
          </a:xfrm>
          <a:prstGeom prst="rect">
            <a:avLst/>
          </a:prstGeom>
        </p:spPr>
        <p:txBody>
          <a:bodyPr/>
          <a:lstStyle>
            <a:lvl3pPr lvl="2" eaLnBrk="1" fontAlgn="auto" hangingPunct="1">
              <a:spcBef>
                <a:spcPts val="0"/>
              </a:spcBef>
              <a:spcAft>
                <a:spcPts val="0"/>
              </a:spcAft>
              <a:defRPr>
                <a:latin typeface="+mn-lt"/>
              </a:defRPr>
            </a:lvl3pPr>
          </a:lstStyle>
          <a:p>
            <a:pPr lvl="2">
              <a:defRPr/>
            </a:pPr>
            <a:endParaRPr lang="en-GB">
              <a:solidFill>
                <a:prstClr val="black"/>
              </a:solidFill>
            </a:endParaRPr>
          </a:p>
        </p:txBody>
      </p:sp>
      <p:sp>
        <p:nvSpPr>
          <p:cNvPr id="5" name="Rectangle 4"/>
          <p:cNvSpPr>
            <a:spLocks noGrp="1" noChangeArrowheads="1"/>
          </p:cNvSpPr>
          <p:nvPr>
            <p:ph type="ftr" idx="11"/>
          </p:nvPr>
        </p:nvSpPr>
        <p:spPr/>
        <p:txBody>
          <a:bodyPr/>
          <a:lstStyle>
            <a:lvl1pPr>
              <a:defRPr/>
            </a:lvl1pPr>
          </a:lstStyle>
          <a:p>
            <a:pPr>
              <a:defRPr/>
            </a:pPr>
            <a:endParaRPr lang="en-GB">
              <a:solidFill>
                <a:srgbClr val="575F6D"/>
              </a:solidFill>
            </a:endParaRPr>
          </a:p>
        </p:txBody>
      </p:sp>
      <p:sp>
        <p:nvSpPr>
          <p:cNvPr id="6" name="Rectangle 5"/>
          <p:cNvSpPr>
            <a:spLocks noGrp="1" noChangeArrowheads="1"/>
          </p:cNvSpPr>
          <p:nvPr>
            <p:ph type="sldNum" idx="12"/>
          </p:nvPr>
        </p:nvSpPr>
        <p:spPr>
          <a:xfrm>
            <a:off x="0" y="0"/>
            <a:ext cx="0" cy="0"/>
          </a:xfrm>
        </p:spPr>
        <p:txBody>
          <a:bodyPr vert="horz" wrap="square" lIns="91440" tIns="45720" rIns="91440" bIns="45720" numCol="1" anchor="t" anchorCtr="0" compatLnSpc="1">
            <a:prstTxWarp prst="textNoShape">
              <a:avLst/>
            </a:prstTxWarp>
          </a:bodyPr>
          <a:lstStyle>
            <a:lvl1pPr eaLnBrk="1" hangingPunct="1">
              <a:defRPr/>
            </a:lvl1pPr>
          </a:lstStyle>
          <a:p>
            <a:pPr fontAlgn="base">
              <a:spcBef>
                <a:spcPct val="0"/>
              </a:spcBef>
              <a:spcAft>
                <a:spcPct val="0"/>
              </a:spcAft>
              <a:defRPr/>
            </a:pPr>
            <a:fld id="{CA54B1E8-8516-4439-8FE5-9AADB6827A7C}" type="slidenum">
              <a:rPr lang="en-GB" altLang="it-IT">
                <a:solidFill>
                  <a:prstClr val="black"/>
                </a:solidFill>
              </a:rPr>
              <a:pPr fontAlgn="base">
                <a:spcBef>
                  <a:spcPct val="0"/>
                </a:spcBef>
                <a:spcAft>
                  <a:spcPct val="0"/>
                </a:spcAft>
                <a:defRPr/>
              </a:pPr>
              <a:t>‹N›</a:t>
            </a:fld>
            <a:endParaRPr lang="en-GB" altLang="it-IT">
              <a:solidFill>
                <a:prstClr val="black"/>
              </a:solidFill>
            </a:endParaRPr>
          </a:p>
        </p:txBody>
      </p:sp>
    </p:spTree>
    <p:extLst>
      <p:ext uri="{BB962C8B-B14F-4D97-AF65-F5344CB8AC3E}">
        <p14:creationId xmlns:p14="http://schemas.microsoft.com/office/powerpoint/2010/main" val="284894341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grpSp>
        <p:nvGrpSpPr>
          <p:cNvPr id="4" name="Gruppo 7"/>
          <p:cNvGrpSpPr>
            <a:grpSpLocks/>
          </p:cNvGrpSpPr>
          <p:nvPr/>
        </p:nvGrpSpPr>
        <p:grpSpPr bwMode="auto">
          <a:xfrm>
            <a:off x="0" y="6281738"/>
            <a:ext cx="9144000" cy="576262"/>
            <a:chOff x="0" y="6282320"/>
            <a:chExt cx="9144000" cy="575680"/>
          </a:xfrm>
        </p:grpSpPr>
        <p:pic>
          <p:nvPicPr>
            <p:cNvPr id="5" name="Immagin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282320"/>
              <a:ext cx="6120130" cy="575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magine 9"/>
            <p:cNvPicPr>
              <a:picLocks noChangeAspect="1" noChangeArrowheads="1"/>
            </p:cNvPicPr>
            <p:nvPr/>
          </p:nvPicPr>
          <p:blipFill>
            <a:blip r:embed="rId2">
              <a:extLst>
                <a:ext uri="{28A0092B-C50C-407E-A947-70E740481C1C}">
                  <a14:useLocalDpi xmlns:a14="http://schemas.microsoft.com/office/drawing/2010/main" val="0"/>
                </a:ext>
              </a:extLst>
            </a:blip>
            <a:srcRect r="43524"/>
            <a:stretch>
              <a:fillRect/>
            </a:stretch>
          </p:blipFill>
          <p:spPr bwMode="auto">
            <a:xfrm>
              <a:off x="5687616" y="6282320"/>
              <a:ext cx="3456384" cy="575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Titolo 7"/>
          <p:cNvSpPr>
            <a:spLocks noGrp="1"/>
          </p:cNvSpPr>
          <p:nvPr>
            <p:ph type="ctrTitle"/>
          </p:nvPr>
        </p:nvSpPr>
        <p:spPr>
          <a:xfrm>
            <a:off x="1475656" y="1769368"/>
            <a:ext cx="6172200" cy="1894362"/>
          </a:xfrm>
        </p:spPr>
        <p:txBody>
          <a:bodyPr/>
          <a:lstStyle>
            <a:lvl1pPr>
              <a:defRPr b="1"/>
            </a:lvl1pPr>
          </a:lstStyle>
          <a:p>
            <a:r>
              <a:rPr lang="it-IT"/>
              <a:t>Fare clic per modificare lo stile del titolo</a:t>
            </a:r>
            <a:endParaRPr lang="en-US" dirty="0"/>
          </a:p>
        </p:txBody>
      </p:sp>
      <p:sp>
        <p:nvSpPr>
          <p:cNvPr id="9" name="Sottotitolo 8"/>
          <p:cNvSpPr>
            <a:spLocks noGrp="1"/>
          </p:cNvSpPr>
          <p:nvPr>
            <p:ph type="subTitle" idx="1"/>
          </p:nvPr>
        </p:nvSpPr>
        <p:spPr>
          <a:xfrm>
            <a:off x="1547664" y="4073624"/>
            <a:ext cx="61722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it-IT"/>
              <a:t>Fare clic per modificare lo stile del sottotitolo dello schema</a:t>
            </a:r>
            <a:endParaRPr lang="en-US" dirty="0"/>
          </a:p>
        </p:txBody>
      </p:sp>
      <p:sp>
        <p:nvSpPr>
          <p:cNvPr id="7" name="Segnaposto piè di pagina 16"/>
          <p:cNvSpPr>
            <a:spLocks noGrp="1"/>
          </p:cNvSpPr>
          <p:nvPr>
            <p:ph type="ftr" sz="quarter" idx="10"/>
          </p:nvPr>
        </p:nvSpPr>
        <p:spPr bwMode="auto">
          <a:xfrm>
            <a:off x="3276600" y="6473825"/>
            <a:ext cx="3657600" cy="384175"/>
          </a:xfrm>
        </p:spPr>
        <p:txBody>
          <a:bodyPr/>
          <a:lstStyle>
            <a:lvl1pPr>
              <a:defRPr/>
            </a:lvl1pPr>
          </a:lstStyle>
          <a:p>
            <a:pPr>
              <a:defRPr/>
            </a:pPr>
            <a:endParaRPr lang="it-IT">
              <a:solidFill>
                <a:srgbClr val="575F6D"/>
              </a:solidFill>
            </a:endParaRPr>
          </a:p>
        </p:txBody>
      </p:sp>
    </p:spTree>
    <p:extLst>
      <p:ext uri="{BB962C8B-B14F-4D97-AF65-F5344CB8AC3E}">
        <p14:creationId xmlns:p14="http://schemas.microsoft.com/office/powerpoint/2010/main" val="311523573"/>
      </p:ext>
    </p:extLst>
  </p:cSld>
  <p:clrMapOvr>
    <a:overrideClrMapping bg1="lt1" tx1="dk1" bg2="lt2" tx2="dk2" accent1="accent1" accent2="accent2" accent3="accent3" accent4="accent4" accent5="accent5" accent6="accent6" hlink="hlink" folHlink="folHlink"/>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b="1"/>
            </a:lvl1pPr>
          </a:lstStyle>
          <a:p>
            <a:r>
              <a:rPr lang="it-IT"/>
              <a:t>Fare clic per modificare lo stile del titolo</a:t>
            </a:r>
            <a:endParaRPr lang="en-US" dirty="0"/>
          </a:p>
        </p:txBody>
      </p:sp>
      <p:sp>
        <p:nvSpPr>
          <p:cNvPr id="8" name="Segnaposto contenuto 7"/>
          <p:cNvSpPr>
            <a:spLocks noGrp="1"/>
          </p:cNvSpPr>
          <p:nvPr>
            <p:ph sz="quarter" idx="1"/>
          </p:nvPr>
        </p:nvSpPr>
        <p:spPr>
          <a:xfrm>
            <a:off x="457200" y="1600200"/>
            <a:ext cx="7467600" cy="4873752"/>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data 6"/>
          <p:cNvSpPr>
            <a:spLocks noGrp="1"/>
          </p:cNvSpPr>
          <p:nvPr>
            <p:ph type="dt" sz="half" idx="10"/>
          </p:nvPr>
        </p:nvSpPr>
        <p:spPr>
          <a:xfrm rot="5400000">
            <a:off x="7589045" y="1081881"/>
            <a:ext cx="2011362" cy="384175"/>
          </a:xfrm>
          <a:prstGeom prst="rect">
            <a:avLst/>
          </a:prstGeom>
        </p:spPr>
        <p:txBody>
          <a:bodyPr rtlCol="0"/>
          <a:lstStyle>
            <a:lvl1pPr eaLnBrk="1" fontAlgn="auto" hangingPunct="1">
              <a:spcBef>
                <a:spcPts val="0"/>
              </a:spcBef>
              <a:spcAft>
                <a:spcPts val="0"/>
              </a:spcAft>
              <a:defRPr>
                <a:latin typeface="+mn-lt"/>
              </a:defRPr>
            </a:lvl1pPr>
          </a:lstStyle>
          <a:p>
            <a:pPr>
              <a:defRPr/>
            </a:pPr>
            <a:fld id="{2E5B4CA6-32AB-453F-B987-788ECF03C9F7}" type="datetimeFigureOut">
              <a:rPr lang="it-IT">
                <a:solidFill>
                  <a:prstClr val="black"/>
                </a:solidFill>
              </a:rPr>
              <a:pPr>
                <a:defRPr/>
              </a:pPr>
              <a:t>12/10/2018</a:t>
            </a:fld>
            <a:endParaRPr lang="it-IT">
              <a:solidFill>
                <a:prstClr val="black"/>
              </a:solidFill>
            </a:endParaRPr>
          </a:p>
        </p:txBody>
      </p:sp>
      <p:sp>
        <p:nvSpPr>
          <p:cNvPr id="5" name="Segnaposto numero diapositiva 8"/>
          <p:cNvSpPr>
            <a:spLocks noGrp="1"/>
          </p:cNvSpPr>
          <p:nvPr>
            <p:ph type="sldNum" sz="quarter" idx="11"/>
          </p:nvPr>
        </p:nvSpPr>
        <p:spPr>
          <a:xfrm>
            <a:off x="8129588" y="5734050"/>
            <a:ext cx="609600" cy="520700"/>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fontAlgn="base">
              <a:spcBef>
                <a:spcPct val="0"/>
              </a:spcBef>
              <a:spcAft>
                <a:spcPct val="0"/>
              </a:spcAft>
              <a:defRPr/>
            </a:pPr>
            <a:fld id="{9206F8BE-7759-412E-B03A-86047CF26AA2}" type="slidenum">
              <a:rPr lang="it-IT" altLang="it-IT">
                <a:solidFill>
                  <a:prstClr val="black"/>
                </a:solidFill>
              </a:rPr>
              <a:pPr fontAlgn="base">
                <a:spcBef>
                  <a:spcPct val="0"/>
                </a:spcBef>
                <a:spcAft>
                  <a:spcPct val="0"/>
                </a:spcAft>
                <a:defRPr/>
              </a:pPr>
              <a:t>‹N›</a:t>
            </a:fld>
            <a:endParaRPr lang="it-IT" altLang="it-IT">
              <a:solidFill>
                <a:prstClr val="black"/>
              </a:solidFill>
            </a:endParaRPr>
          </a:p>
        </p:txBody>
      </p:sp>
      <p:sp>
        <p:nvSpPr>
          <p:cNvPr id="6" name="Segnaposto piè di pagina 9"/>
          <p:cNvSpPr>
            <a:spLocks noGrp="1"/>
          </p:cNvSpPr>
          <p:nvPr>
            <p:ph type="ftr" sz="quarter" idx="12"/>
          </p:nvPr>
        </p:nvSpPr>
        <p:spPr/>
        <p:txBody>
          <a:bodyPr rtlCol="0"/>
          <a:lstStyle>
            <a:lvl1pPr>
              <a:defRPr/>
            </a:lvl1pPr>
          </a:lstStyle>
          <a:p>
            <a:pPr>
              <a:defRPr/>
            </a:pPr>
            <a:endParaRPr lang="it-IT">
              <a:solidFill>
                <a:srgbClr val="575F6D"/>
              </a:solidFill>
            </a:endParaRPr>
          </a:p>
        </p:txBody>
      </p:sp>
    </p:spTree>
    <p:extLst>
      <p:ext uri="{BB962C8B-B14F-4D97-AF65-F5344CB8AC3E}">
        <p14:creationId xmlns:p14="http://schemas.microsoft.com/office/powerpoint/2010/main" val="169276029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bg>
      <p:bgPr>
        <a:solidFill>
          <a:schemeClr val="bg2"/>
        </a:solidFill>
        <a:effectLst/>
      </p:bgPr>
    </p:bg>
    <p:spTree>
      <p:nvGrpSpPr>
        <p:cNvPr id="1" name=""/>
        <p:cNvGrpSpPr/>
        <p:nvPr/>
      </p:nvGrpSpPr>
      <p:grpSpPr>
        <a:xfrm>
          <a:off x="0" y="0"/>
          <a:ext cx="0" cy="0"/>
          <a:chOff x="0" y="0"/>
          <a:chExt cx="0" cy="0"/>
        </a:xfrm>
      </p:grpSpPr>
      <p:sp>
        <p:nvSpPr>
          <p:cNvPr id="4" name="Rettangolo 3"/>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5" name="Rettangolo 4"/>
          <p:cNvSpPr/>
          <p:nvPr/>
        </p:nvSpPr>
        <p:spPr bwMode="auto">
          <a:xfrm>
            <a:off x="276225" y="0"/>
            <a:ext cx="104775"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6" name="Rettangolo 5"/>
          <p:cNvSpPr/>
          <p:nvPr/>
        </p:nvSpPr>
        <p:spPr bwMode="auto">
          <a:xfrm>
            <a:off x="990600" y="0"/>
            <a:ext cx="182563"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7" name="Rettangolo 6"/>
          <p:cNvSpPr/>
          <p:nvPr/>
        </p:nvSpPr>
        <p:spPr bwMode="auto">
          <a:xfrm>
            <a:off x="1141413" y="0"/>
            <a:ext cx="230187"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8" name="Connettore 1 12"/>
          <p:cNvSpPr>
            <a:spLocks noChangeShapeType="1"/>
          </p:cNvSpPr>
          <p:nvPr/>
        </p:nvSpPr>
        <p:spPr bwMode="auto">
          <a:xfrm>
            <a:off x="106363"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a:lstStyle/>
          <a:p>
            <a:pPr>
              <a:defRPr/>
            </a:pPr>
            <a:endParaRPr lang="en-US">
              <a:solidFill>
                <a:prstClr val="white"/>
              </a:solidFill>
            </a:endParaRPr>
          </a:p>
        </p:txBody>
      </p:sp>
      <p:sp>
        <p:nvSpPr>
          <p:cNvPr id="9" name="Connettore 1 8"/>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a:lstStyle/>
          <a:p>
            <a:pPr>
              <a:defRPr/>
            </a:pPr>
            <a:endParaRPr lang="en-US">
              <a:solidFill>
                <a:prstClr val="white"/>
              </a:solidFill>
            </a:endParaRPr>
          </a:p>
        </p:txBody>
      </p:sp>
      <p:sp>
        <p:nvSpPr>
          <p:cNvPr id="10" name="Connettore 1 9"/>
          <p:cNvSpPr>
            <a:spLocks noChangeShapeType="1"/>
          </p:cNvSpPr>
          <p:nvPr/>
        </p:nvSpPr>
        <p:spPr bwMode="auto">
          <a:xfrm>
            <a:off x="854075"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a:lstStyle/>
          <a:p>
            <a:pPr>
              <a:defRPr/>
            </a:pPr>
            <a:endParaRPr lang="en-US">
              <a:solidFill>
                <a:prstClr val="white"/>
              </a:solidFill>
            </a:endParaRPr>
          </a:p>
        </p:txBody>
      </p:sp>
      <p:sp>
        <p:nvSpPr>
          <p:cNvPr id="11" name="Connettore 1 10"/>
          <p:cNvSpPr>
            <a:spLocks noChangeShapeType="1"/>
          </p:cNvSpPr>
          <p:nvPr/>
        </p:nvSpPr>
        <p:spPr bwMode="auto">
          <a:xfrm>
            <a:off x="172720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a:lstStyle/>
          <a:p>
            <a:pPr>
              <a:defRPr/>
            </a:pPr>
            <a:endParaRPr lang="en-US">
              <a:solidFill>
                <a:prstClr val="white"/>
              </a:solidFill>
            </a:endParaRPr>
          </a:p>
        </p:txBody>
      </p:sp>
      <p:sp>
        <p:nvSpPr>
          <p:cNvPr id="12" name="Connettore 1 16"/>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a:lstStyle/>
          <a:p>
            <a:pPr>
              <a:defRPr/>
            </a:pPr>
            <a:endParaRPr lang="en-US">
              <a:solidFill>
                <a:prstClr val="white"/>
              </a:solidFill>
            </a:endParaRPr>
          </a:p>
        </p:txBody>
      </p:sp>
      <p:sp>
        <p:nvSpPr>
          <p:cNvPr id="13" name="Rettangolo 12"/>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14" name="Ovale 13"/>
          <p:cNvSpPr/>
          <p:nvPr/>
        </p:nvSpPr>
        <p:spPr bwMode="auto">
          <a:xfrm>
            <a:off x="609600" y="3429000"/>
            <a:ext cx="12954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15" name="Ovale 14"/>
          <p:cNvSpPr/>
          <p:nvPr/>
        </p:nvSpPr>
        <p:spPr bwMode="auto">
          <a:xfrm>
            <a:off x="1323975" y="4867275"/>
            <a:ext cx="642938" cy="64135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16" name="Ovale 15"/>
          <p:cNvSpPr/>
          <p:nvPr/>
        </p:nvSpPr>
        <p:spPr bwMode="auto">
          <a:xfrm>
            <a:off x="1090613" y="5500688"/>
            <a:ext cx="138112" cy="136525"/>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17" name="Ovale 16"/>
          <p:cNvSpPr/>
          <p:nvPr/>
        </p:nvSpPr>
        <p:spPr bwMode="auto">
          <a:xfrm>
            <a:off x="1663700" y="5791200"/>
            <a:ext cx="274638" cy="274638"/>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18" name="Ovale 17"/>
          <p:cNvSpPr/>
          <p:nvPr/>
        </p:nvSpPr>
        <p:spPr bwMode="auto">
          <a:xfrm>
            <a:off x="1879600" y="4479925"/>
            <a:ext cx="365125" cy="365125"/>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19" name="Connettore 1 25"/>
          <p:cNvSpPr>
            <a:spLocks noChangeShapeType="1"/>
          </p:cNvSpPr>
          <p:nvPr/>
        </p:nvSpPr>
        <p:spPr bwMode="auto">
          <a:xfrm>
            <a:off x="9097963"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a:lstStyle/>
          <a:p>
            <a:pPr>
              <a:defRPr/>
            </a:pPr>
            <a:endParaRPr lang="en-US">
              <a:solidFill>
                <a:prstClr val="white"/>
              </a:solidFill>
            </a:endParaRPr>
          </a:p>
        </p:txBody>
      </p:sp>
      <p:sp>
        <p:nvSpPr>
          <p:cNvPr id="2" name="Titolo 1"/>
          <p:cNvSpPr>
            <a:spLocks noGrp="1"/>
          </p:cNvSpPr>
          <p:nvPr>
            <p:ph type="title"/>
          </p:nvPr>
        </p:nvSpPr>
        <p:spPr>
          <a:xfrm>
            <a:off x="2286000" y="2895600"/>
            <a:ext cx="6172200" cy="2053590"/>
          </a:xfrm>
        </p:spPr>
        <p:txBody>
          <a:bodyPr/>
          <a:lstStyle>
            <a:lvl1pPr algn="l">
              <a:buNone/>
              <a:defRPr sz="3000" b="1" cap="small" baseline="0"/>
            </a:lvl1pPr>
          </a:lstStyle>
          <a:p>
            <a:r>
              <a:rPr lang="it-IT"/>
              <a:t>Fare clic per modificare lo stile del titolo</a:t>
            </a:r>
            <a:endParaRPr lang="en-US"/>
          </a:p>
        </p:txBody>
      </p:sp>
      <p:sp>
        <p:nvSpPr>
          <p:cNvPr id="3" name="Segnaposto testo 2"/>
          <p:cNvSpPr>
            <a:spLocks noGrp="1"/>
          </p:cNvSpPr>
          <p:nvPr>
            <p:ph type="body" idx="1"/>
          </p:nvPr>
        </p:nvSpPr>
        <p:spPr>
          <a:xfrm>
            <a:off x="2286000" y="5010150"/>
            <a:ext cx="6172200" cy="1371600"/>
          </a:xfrm>
        </p:spPr>
        <p:txBody>
          <a:bodyPr/>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it-IT"/>
              <a:t>Fare clic per modificare stili del testo dello schema</a:t>
            </a:r>
          </a:p>
        </p:txBody>
      </p:sp>
      <p:sp>
        <p:nvSpPr>
          <p:cNvPr id="20" name="Segnaposto data 3"/>
          <p:cNvSpPr>
            <a:spLocks noGrp="1"/>
          </p:cNvSpPr>
          <p:nvPr>
            <p:ph type="dt" sz="half" idx="10"/>
          </p:nvPr>
        </p:nvSpPr>
        <p:spPr bwMode="auto">
          <a:xfrm rot="5400000">
            <a:off x="7762875" y="1169988"/>
            <a:ext cx="2286000" cy="381000"/>
          </a:xfrm>
          <a:prstGeom prst="rect">
            <a:avLst/>
          </a:prstGeom>
        </p:spPr>
        <p:txBody>
          <a:bodyPr/>
          <a:lstStyle>
            <a:lvl1pPr eaLnBrk="1" fontAlgn="auto" hangingPunct="1">
              <a:spcBef>
                <a:spcPts val="0"/>
              </a:spcBef>
              <a:spcAft>
                <a:spcPts val="0"/>
              </a:spcAft>
              <a:defRPr>
                <a:latin typeface="+mn-lt"/>
              </a:defRPr>
            </a:lvl1pPr>
          </a:lstStyle>
          <a:p>
            <a:pPr>
              <a:defRPr/>
            </a:pPr>
            <a:fld id="{0C3AB773-32C1-4608-BAB3-30B326F76E58}" type="datetimeFigureOut">
              <a:rPr lang="it-IT">
                <a:solidFill>
                  <a:prstClr val="white"/>
                </a:solidFill>
              </a:rPr>
              <a:pPr>
                <a:defRPr/>
              </a:pPr>
              <a:t>12/10/2018</a:t>
            </a:fld>
            <a:endParaRPr lang="it-IT">
              <a:solidFill>
                <a:prstClr val="white"/>
              </a:solidFill>
            </a:endParaRPr>
          </a:p>
        </p:txBody>
      </p:sp>
      <p:sp>
        <p:nvSpPr>
          <p:cNvPr id="21" name="Segnaposto piè di pagina 4"/>
          <p:cNvSpPr>
            <a:spLocks noGrp="1"/>
          </p:cNvSpPr>
          <p:nvPr>
            <p:ph type="ftr" sz="quarter" idx="11"/>
          </p:nvPr>
        </p:nvSpPr>
        <p:spPr bwMode="auto">
          <a:xfrm rot="5400000">
            <a:off x="7077076" y="4178300"/>
            <a:ext cx="3657600" cy="384175"/>
          </a:xfrm>
        </p:spPr>
        <p:txBody>
          <a:bodyPr/>
          <a:lstStyle>
            <a:lvl1pPr>
              <a:defRPr/>
            </a:lvl1pPr>
          </a:lstStyle>
          <a:p>
            <a:pPr>
              <a:defRPr/>
            </a:pPr>
            <a:endParaRPr lang="it-IT">
              <a:solidFill>
                <a:srgbClr val="FFF39D"/>
              </a:solidFill>
            </a:endParaRPr>
          </a:p>
        </p:txBody>
      </p:sp>
      <p:sp>
        <p:nvSpPr>
          <p:cNvPr id="22" name="Segnaposto numero diapositiva 5"/>
          <p:cNvSpPr>
            <a:spLocks noGrp="1"/>
          </p:cNvSpPr>
          <p:nvPr>
            <p:ph type="sldNum" sz="quarter" idx="12"/>
          </p:nvPr>
        </p:nvSpPr>
        <p:spPr bwMode="auto">
          <a:xfrm>
            <a:off x="1339850" y="4929188"/>
            <a:ext cx="609600" cy="5175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fontAlgn="base">
              <a:spcBef>
                <a:spcPct val="0"/>
              </a:spcBef>
              <a:spcAft>
                <a:spcPct val="0"/>
              </a:spcAft>
              <a:defRPr/>
            </a:pPr>
            <a:fld id="{368E3986-20AD-41F9-BF5B-E3BFA424E684}" type="slidenum">
              <a:rPr lang="it-IT" altLang="it-IT">
                <a:solidFill>
                  <a:prstClr val="white"/>
                </a:solidFill>
              </a:rPr>
              <a:pPr fontAlgn="base">
                <a:spcBef>
                  <a:spcPct val="0"/>
                </a:spcBef>
                <a:spcAft>
                  <a:spcPct val="0"/>
                </a:spcAft>
                <a:defRPr/>
              </a:pPr>
              <a:t>‹N›</a:t>
            </a:fld>
            <a:endParaRPr lang="it-IT" altLang="it-IT">
              <a:solidFill>
                <a:prstClr val="white"/>
              </a:solidFill>
            </a:endParaRPr>
          </a:p>
        </p:txBody>
      </p:sp>
    </p:spTree>
    <p:extLst>
      <p:ext uri="{BB962C8B-B14F-4D97-AF65-F5344CB8AC3E}">
        <p14:creationId xmlns:p14="http://schemas.microsoft.com/office/powerpoint/2010/main" val="3693170718"/>
      </p:ext>
    </p:extLst>
  </p:cSld>
  <p:clrMapOvr>
    <a:overrideClrMapping bg1="dk1" tx1="lt1" bg2="dk2" tx2="lt2" accent1="accent1" accent2="accent2" accent3="accent3" accent4="accent4" accent5="accent5" accent6="accent6" hlink="hlink" folHlink="folHlink"/>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b="1"/>
            </a:lvl1pPr>
          </a:lstStyle>
          <a:p>
            <a:r>
              <a:rPr lang="it-IT"/>
              <a:t>Fare clic per modificare lo stile del titolo</a:t>
            </a:r>
            <a:endParaRPr lang="en-US" dirty="0"/>
          </a:p>
        </p:txBody>
      </p:sp>
      <p:sp>
        <p:nvSpPr>
          <p:cNvPr id="9" name="Segnaposto contenuto 8"/>
          <p:cNvSpPr>
            <a:spLocks noGrp="1"/>
          </p:cNvSpPr>
          <p:nvPr>
            <p:ph sz="quarter" idx="1"/>
          </p:nvPr>
        </p:nvSpPr>
        <p:spPr>
          <a:xfrm>
            <a:off x="457200" y="1600200"/>
            <a:ext cx="3657600" cy="4572000"/>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11" name="Segnaposto contenuto 10"/>
          <p:cNvSpPr>
            <a:spLocks noGrp="1"/>
          </p:cNvSpPr>
          <p:nvPr>
            <p:ph sz="quarter" idx="2"/>
          </p:nvPr>
        </p:nvSpPr>
        <p:spPr>
          <a:xfrm>
            <a:off x="4270248" y="1600200"/>
            <a:ext cx="3657600" cy="4572000"/>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5" name="Segnaposto data 4"/>
          <p:cNvSpPr>
            <a:spLocks noGrp="1"/>
          </p:cNvSpPr>
          <p:nvPr>
            <p:ph type="dt" sz="half" idx="10"/>
          </p:nvPr>
        </p:nvSpPr>
        <p:spPr>
          <a:xfrm rot="5400000">
            <a:off x="7589045" y="1081881"/>
            <a:ext cx="2011362" cy="384175"/>
          </a:xfrm>
          <a:prstGeom prst="rect">
            <a:avLst/>
          </a:prstGeom>
        </p:spPr>
        <p:txBody>
          <a:bodyPr/>
          <a:lstStyle>
            <a:lvl1pPr eaLnBrk="1" fontAlgn="auto" hangingPunct="1">
              <a:spcBef>
                <a:spcPts val="0"/>
              </a:spcBef>
              <a:spcAft>
                <a:spcPts val="0"/>
              </a:spcAft>
              <a:defRPr>
                <a:latin typeface="+mn-lt"/>
              </a:defRPr>
            </a:lvl1pPr>
          </a:lstStyle>
          <a:p>
            <a:pPr>
              <a:defRPr/>
            </a:pPr>
            <a:fld id="{5B6B106D-8A86-420C-BF19-7D8D442340B3}" type="datetimeFigureOut">
              <a:rPr lang="it-IT">
                <a:solidFill>
                  <a:prstClr val="black"/>
                </a:solidFill>
              </a:rPr>
              <a:pPr>
                <a:defRPr/>
              </a:pPr>
              <a:t>12/10/2018</a:t>
            </a:fld>
            <a:endParaRPr lang="it-IT">
              <a:solidFill>
                <a:prstClr val="black"/>
              </a:solidFill>
            </a:endParaRPr>
          </a:p>
        </p:txBody>
      </p:sp>
      <p:sp>
        <p:nvSpPr>
          <p:cNvPr id="6" name="Segnaposto piè di pagina 5"/>
          <p:cNvSpPr>
            <a:spLocks noGrp="1"/>
          </p:cNvSpPr>
          <p:nvPr>
            <p:ph type="ftr" sz="quarter" idx="11"/>
          </p:nvPr>
        </p:nvSpPr>
        <p:spPr/>
        <p:txBody>
          <a:bodyPr/>
          <a:lstStyle>
            <a:lvl1pPr>
              <a:defRPr/>
            </a:lvl1pPr>
          </a:lstStyle>
          <a:p>
            <a:pPr>
              <a:defRPr/>
            </a:pPr>
            <a:endParaRPr lang="it-IT">
              <a:solidFill>
                <a:srgbClr val="575F6D"/>
              </a:solidFill>
            </a:endParaRPr>
          </a:p>
        </p:txBody>
      </p:sp>
      <p:sp>
        <p:nvSpPr>
          <p:cNvPr id="7" name="Segnaposto numero diapositiva 6"/>
          <p:cNvSpPr>
            <a:spLocks noGrp="1"/>
          </p:cNvSpPr>
          <p:nvPr>
            <p:ph type="sldNum" sz="quarter" idx="12"/>
          </p:nvPr>
        </p:nvSpPr>
        <p:spPr>
          <a:xfrm>
            <a:off x="8129588" y="5734050"/>
            <a:ext cx="609600" cy="520700"/>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fontAlgn="base">
              <a:spcBef>
                <a:spcPct val="0"/>
              </a:spcBef>
              <a:spcAft>
                <a:spcPct val="0"/>
              </a:spcAft>
              <a:defRPr/>
            </a:pPr>
            <a:fld id="{0F22FA97-8C3B-48C5-ACD5-06768D5F29FC}" type="slidenum">
              <a:rPr lang="it-IT" altLang="it-IT">
                <a:solidFill>
                  <a:prstClr val="black"/>
                </a:solidFill>
              </a:rPr>
              <a:pPr fontAlgn="base">
                <a:spcBef>
                  <a:spcPct val="0"/>
                </a:spcBef>
                <a:spcAft>
                  <a:spcPct val="0"/>
                </a:spcAft>
                <a:defRPr/>
              </a:pPr>
              <a:t>‹N›</a:t>
            </a:fld>
            <a:endParaRPr lang="it-IT" altLang="it-IT">
              <a:solidFill>
                <a:prstClr val="black"/>
              </a:solidFill>
            </a:endParaRPr>
          </a:p>
        </p:txBody>
      </p:sp>
    </p:spTree>
    <p:extLst>
      <p:ext uri="{BB962C8B-B14F-4D97-AF65-F5344CB8AC3E}">
        <p14:creationId xmlns:p14="http://schemas.microsoft.com/office/powerpoint/2010/main" val="96639157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7543800" cy="1143000"/>
          </a:xfrm>
        </p:spPr>
        <p:txBody>
          <a:bodyPr/>
          <a:lstStyle>
            <a:lvl1pPr>
              <a:defRPr/>
            </a:lvl1pPr>
          </a:lstStyle>
          <a:p>
            <a:r>
              <a:rPr lang="it-IT"/>
              <a:t>Fare clic per modificare lo stile del titolo</a:t>
            </a:r>
            <a:endParaRPr lang="en-US"/>
          </a:p>
        </p:txBody>
      </p:sp>
      <p:sp>
        <p:nvSpPr>
          <p:cNvPr id="11" name="Segnaposto contenuto 10"/>
          <p:cNvSpPr>
            <a:spLocks noGrp="1"/>
          </p:cNvSpPr>
          <p:nvPr>
            <p:ph sz="quarter" idx="2"/>
          </p:nvPr>
        </p:nvSpPr>
        <p:spPr>
          <a:xfrm>
            <a:off x="457200" y="2362200"/>
            <a:ext cx="3657600" cy="3886200"/>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13" name="Segnaposto contenuto 12"/>
          <p:cNvSpPr>
            <a:spLocks noGrp="1"/>
          </p:cNvSpPr>
          <p:nvPr>
            <p:ph sz="quarter" idx="4"/>
          </p:nvPr>
        </p:nvSpPr>
        <p:spPr>
          <a:xfrm>
            <a:off x="4371975" y="2362200"/>
            <a:ext cx="3657600" cy="3886200"/>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12" name="Segnaposto testo 11"/>
          <p:cNvSpPr>
            <a:spLocks noGrp="1"/>
          </p:cNvSpPr>
          <p:nvPr>
            <p:ph type="body" sz="quarter" idx="1"/>
          </p:nvPr>
        </p:nvSpPr>
        <p:spPr>
          <a:xfrm>
            <a:off x="4572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a:r>
              <a:rPr lang="it-IT"/>
              <a:t>Fare clic per modificare stili del testo dello schema</a:t>
            </a:r>
          </a:p>
        </p:txBody>
      </p:sp>
      <p:sp>
        <p:nvSpPr>
          <p:cNvPr id="14" name="Segnaposto testo 13"/>
          <p:cNvSpPr>
            <a:spLocks noGrp="1"/>
          </p:cNvSpPr>
          <p:nvPr>
            <p:ph type="body" sz="quarter" idx="3"/>
          </p:nvPr>
        </p:nvSpPr>
        <p:spPr>
          <a:xfrm>
            <a:off x="43434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a:r>
              <a:rPr lang="it-IT"/>
              <a:t>Fare clic per modificare stili del testo dello schema</a:t>
            </a:r>
          </a:p>
        </p:txBody>
      </p:sp>
      <p:sp>
        <p:nvSpPr>
          <p:cNvPr id="7" name="Segnaposto data 6"/>
          <p:cNvSpPr>
            <a:spLocks noGrp="1"/>
          </p:cNvSpPr>
          <p:nvPr>
            <p:ph type="dt" sz="half" idx="10"/>
          </p:nvPr>
        </p:nvSpPr>
        <p:spPr>
          <a:xfrm rot="5400000">
            <a:off x="7589045" y="1081881"/>
            <a:ext cx="2011362" cy="384175"/>
          </a:xfrm>
          <a:prstGeom prst="rect">
            <a:avLst/>
          </a:prstGeom>
        </p:spPr>
        <p:txBody>
          <a:bodyPr/>
          <a:lstStyle>
            <a:lvl1pPr eaLnBrk="1" fontAlgn="auto" hangingPunct="1">
              <a:spcBef>
                <a:spcPts val="0"/>
              </a:spcBef>
              <a:spcAft>
                <a:spcPts val="0"/>
              </a:spcAft>
              <a:defRPr>
                <a:latin typeface="+mn-lt"/>
              </a:defRPr>
            </a:lvl1pPr>
          </a:lstStyle>
          <a:p>
            <a:pPr>
              <a:defRPr/>
            </a:pPr>
            <a:fld id="{FCA86C8B-EDD5-40A3-B797-ED5492C654A6}" type="datetimeFigureOut">
              <a:rPr lang="it-IT">
                <a:solidFill>
                  <a:prstClr val="black"/>
                </a:solidFill>
              </a:rPr>
              <a:pPr>
                <a:defRPr/>
              </a:pPr>
              <a:t>12/10/2018</a:t>
            </a:fld>
            <a:endParaRPr lang="it-IT">
              <a:solidFill>
                <a:prstClr val="black"/>
              </a:solidFill>
            </a:endParaRPr>
          </a:p>
        </p:txBody>
      </p:sp>
      <p:sp>
        <p:nvSpPr>
          <p:cNvPr id="8" name="Segnaposto piè di pagina 7"/>
          <p:cNvSpPr>
            <a:spLocks noGrp="1"/>
          </p:cNvSpPr>
          <p:nvPr>
            <p:ph type="ftr" sz="quarter" idx="11"/>
          </p:nvPr>
        </p:nvSpPr>
        <p:spPr/>
        <p:txBody>
          <a:bodyPr/>
          <a:lstStyle>
            <a:lvl1pPr>
              <a:defRPr/>
            </a:lvl1pPr>
          </a:lstStyle>
          <a:p>
            <a:pPr>
              <a:defRPr/>
            </a:pPr>
            <a:endParaRPr lang="it-IT">
              <a:solidFill>
                <a:srgbClr val="575F6D"/>
              </a:solidFill>
            </a:endParaRPr>
          </a:p>
        </p:txBody>
      </p:sp>
      <p:sp>
        <p:nvSpPr>
          <p:cNvPr id="9" name="Segnaposto numero diapositiva 8"/>
          <p:cNvSpPr>
            <a:spLocks noGrp="1"/>
          </p:cNvSpPr>
          <p:nvPr>
            <p:ph type="sldNum" sz="quarter" idx="12"/>
          </p:nvPr>
        </p:nvSpPr>
        <p:spPr>
          <a:xfrm>
            <a:off x="8129588" y="5734050"/>
            <a:ext cx="609600" cy="520700"/>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fontAlgn="base">
              <a:spcBef>
                <a:spcPct val="0"/>
              </a:spcBef>
              <a:spcAft>
                <a:spcPct val="0"/>
              </a:spcAft>
              <a:defRPr/>
            </a:pPr>
            <a:fld id="{2A93D996-59AC-4C69-96F7-80030E2CEC34}" type="slidenum">
              <a:rPr lang="it-IT" altLang="it-IT">
                <a:solidFill>
                  <a:prstClr val="black"/>
                </a:solidFill>
              </a:rPr>
              <a:pPr fontAlgn="base">
                <a:spcBef>
                  <a:spcPct val="0"/>
                </a:spcBef>
                <a:spcAft>
                  <a:spcPct val="0"/>
                </a:spcAft>
                <a:defRPr/>
              </a:pPr>
              <a:t>‹N›</a:t>
            </a:fld>
            <a:endParaRPr lang="it-IT" altLang="it-IT">
              <a:solidFill>
                <a:prstClr val="black"/>
              </a:solidFill>
            </a:endParaRPr>
          </a:p>
        </p:txBody>
      </p:sp>
    </p:spTree>
    <p:extLst>
      <p:ext uri="{BB962C8B-B14F-4D97-AF65-F5344CB8AC3E}">
        <p14:creationId xmlns:p14="http://schemas.microsoft.com/office/powerpoint/2010/main" val="31697162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en-US"/>
          </a:p>
        </p:txBody>
      </p:sp>
      <p:sp>
        <p:nvSpPr>
          <p:cNvPr id="3" name="Segnaposto data 5"/>
          <p:cNvSpPr>
            <a:spLocks noGrp="1"/>
          </p:cNvSpPr>
          <p:nvPr>
            <p:ph type="dt" sz="half" idx="10"/>
          </p:nvPr>
        </p:nvSpPr>
        <p:spPr>
          <a:xfrm rot="5400000">
            <a:off x="7589045" y="1081881"/>
            <a:ext cx="2011362" cy="384175"/>
          </a:xfrm>
          <a:prstGeom prst="rect">
            <a:avLst/>
          </a:prstGeom>
        </p:spPr>
        <p:txBody>
          <a:bodyPr rtlCol="0"/>
          <a:lstStyle>
            <a:lvl1pPr eaLnBrk="1" fontAlgn="auto" hangingPunct="1">
              <a:spcBef>
                <a:spcPts val="0"/>
              </a:spcBef>
              <a:spcAft>
                <a:spcPts val="0"/>
              </a:spcAft>
              <a:defRPr>
                <a:latin typeface="+mn-lt"/>
              </a:defRPr>
            </a:lvl1pPr>
          </a:lstStyle>
          <a:p>
            <a:pPr>
              <a:defRPr/>
            </a:pPr>
            <a:fld id="{CEFD6B63-A49E-4D22-8AAB-CDD626D4C496}" type="datetimeFigureOut">
              <a:rPr lang="it-IT">
                <a:solidFill>
                  <a:prstClr val="black"/>
                </a:solidFill>
              </a:rPr>
              <a:pPr>
                <a:defRPr/>
              </a:pPr>
              <a:t>12/10/2018</a:t>
            </a:fld>
            <a:endParaRPr lang="it-IT">
              <a:solidFill>
                <a:prstClr val="black"/>
              </a:solidFill>
            </a:endParaRPr>
          </a:p>
        </p:txBody>
      </p:sp>
      <p:sp>
        <p:nvSpPr>
          <p:cNvPr id="4" name="Segnaposto numero diapositiva 6"/>
          <p:cNvSpPr>
            <a:spLocks noGrp="1"/>
          </p:cNvSpPr>
          <p:nvPr>
            <p:ph type="sldNum" sz="quarter" idx="11"/>
          </p:nvPr>
        </p:nvSpPr>
        <p:spPr>
          <a:xfrm>
            <a:off x="8129588" y="5734050"/>
            <a:ext cx="609600" cy="520700"/>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fontAlgn="base">
              <a:spcBef>
                <a:spcPct val="0"/>
              </a:spcBef>
              <a:spcAft>
                <a:spcPct val="0"/>
              </a:spcAft>
              <a:defRPr/>
            </a:pPr>
            <a:fld id="{85A0348A-3EAD-401F-B7B8-B0C45601207C}" type="slidenum">
              <a:rPr lang="it-IT" altLang="it-IT">
                <a:solidFill>
                  <a:prstClr val="black"/>
                </a:solidFill>
              </a:rPr>
              <a:pPr fontAlgn="base">
                <a:spcBef>
                  <a:spcPct val="0"/>
                </a:spcBef>
                <a:spcAft>
                  <a:spcPct val="0"/>
                </a:spcAft>
                <a:defRPr/>
              </a:pPr>
              <a:t>‹N›</a:t>
            </a:fld>
            <a:endParaRPr lang="it-IT" altLang="it-IT">
              <a:solidFill>
                <a:prstClr val="black"/>
              </a:solidFill>
            </a:endParaRPr>
          </a:p>
        </p:txBody>
      </p:sp>
      <p:sp>
        <p:nvSpPr>
          <p:cNvPr id="5" name="Segnaposto piè di pagina 7"/>
          <p:cNvSpPr>
            <a:spLocks noGrp="1"/>
          </p:cNvSpPr>
          <p:nvPr>
            <p:ph type="ftr" sz="quarter" idx="12"/>
          </p:nvPr>
        </p:nvSpPr>
        <p:spPr/>
        <p:txBody>
          <a:bodyPr rtlCol="0"/>
          <a:lstStyle>
            <a:lvl1pPr>
              <a:defRPr/>
            </a:lvl1pPr>
          </a:lstStyle>
          <a:p>
            <a:pPr>
              <a:defRPr/>
            </a:pPr>
            <a:endParaRPr lang="it-IT">
              <a:solidFill>
                <a:srgbClr val="575F6D"/>
              </a:solidFill>
            </a:endParaRPr>
          </a:p>
        </p:txBody>
      </p:sp>
    </p:spTree>
    <p:extLst>
      <p:ext uri="{BB962C8B-B14F-4D97-AF65-F5344CB8AC3E}">
        <p14:creationId xmlns:p14="http://schemas.microsoft.com/office/powerpoint/2010/main" val="169473035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a:xfrm rot="5400000">
            <a:off x="7589045" y="1081881"/>
            <a:ext cx="2011362" cy="384175"/>
          </a:xfrm>
          <a:prstGeom prst="rect">
            <a:avLst/>
          </a:prstGeom>
        </p:spPr>
        <p:txBody>
          <a:bodyPr/>
          <a:lstStyle>
            <a:lvl1pPr eaLnBrk="1" fontAlgn="auto" hangingPunct="1">
              <a:spcBef>
                <a:spcPts val="0"/>
              </a:spcBef>
              <a:spcAft>
                <a:spcPts val="0"/>
              </a:spcAft>
              <a:defRPr>
                <a:latin typeface="+mn-lt"/>
              </a:defRPr>
            </a:lvl1pPr>
          </a:lstStyle>
          <a:p>
            <a:pPr>
              <a:defRPr/>
            </a:pPr>
            <a:fld id="{2BFD0986-986A-4B63-97C1-B6F7541EFFCC}" type="datetimeFigureOut">
              <a:rPr lang="it-IT">
                <a:solidFill>
                  <a:prstClr val="black"/>
                </a:solidFill>
              </a:rPr>
              <a:pPr>
                <a:defRPr/>
              </a:pPr>
              <a:t>12/10/2018</a:t>
            </a:fld>
            <a:endParaRPr lang="it-IT">
              <a:solidFill>
                <a:prstClr val="black"/>
              </a:solidFill>
            </a:endParaRPr>
          </a:p>
        </p:txBody>
      </p:sp>
      <p:sp>
        <p:nvSpPr>
          <p:cNvPr id="3" name="Segnaposto piè di pagina 2"/>
          <p:cNvSpPr>
            <a:spLocks noGrp="1"/>
          </p:cNvSpPr>
          <p:nvPr>
            <p:ph type="ftr" sz="quarter" idx="11"/>
          </p:nvPr>
        </p:nvSpPr>
        <p:spPr/>
        <p:txBody>
          <a:bodyPr/>
          <a:lstStyle>
            <a:lvl1pPr>
              <a:defRPr/>
            </a:lvl1pPr>
          </a:lstStyle>
          <a:p>
            <a:pPr>
              <a:defRPr/>
            </a:pPr>
            <a:endParaRPr lang="it-IT">
              <a:solidFill>
                <a:srgbClr val="575F6D"/>
              </a:solidFill>
            </a:endParaRPr>
          </a:p>
        </p:txBody>
      </p:sp>
      <p:sp>
        <p:nvSpPr>
          <p:cNvPr id="4" name="Segnaposto numero diapositiva 3"/>
          <p:cNvSpPr>
            <a:spLocks noGrp="1"/>
          </p:cNvSpPr>
          <p:nvPr>
            <p:ph type="sldNum" sz="quarter" idx="12"/>
          </p:nvPr>
        </p:nvSpPr>
        <p:spPr>
          <a:xfrm>
            <a:off x="8129588" y="5734050"/>
            <a:ext cx="609600" cy="520700"/>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fontAlgn="base">
              <a:spcBef>
                <a:spcPct val="0"/>
              </a:spcBef>
              <a:spcAft>
                <a:spcPct val="0"/>
              </a:spcAft>
              <a:defRPr/>
            </a:pPr>
            <a:fld id="{B0559D74-E332-4652-AD38-0588754730A3}" type="slidenum">
              <a:rPr lang="it-IT" altLang="it-IT">
                <a:solidFill>
                  <a:prstClr val="black"/>
                </a:solidFill>
              </a:rPr>
              <a:pPr fontAlgn="base">
                <a:spcBef>
                  <a:spcPct val="0"/>
                </a:spcBef>
                <a:spcAft>
                  <a:spcPct val="0"/>
                </a:spcAft>
                <a:defRPr/>
              </a:pPr>
              <a:t>‹N›</a:t>
            </a:fld>
            <a:endParaRPr lang="it-IT" altLang="it-IT">
              <a:solidFill>
                <a:prstClr val="black"/>
              </a:solidFill>
            </a:endParaRPr>
          </a:p>
        </p:txBody>
      </p:sp>
    </p:spTree>
    <p:extLst>
      <p:ext uri="{BB962C8B-B14F-4D97-AF65-F5344CB8AC3E}">
        <p14:creationId xmlns:p14="http://schemas.microsoft.com/office/powerpoint/2010/main" val="195369352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5" name="Connettore 1 9"/>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a:lstStyle/>
          <a:p>
            <a:pPr>
              <a:defRPr/>
            </a:pPr>
            <a:endParaRPr lang="en-US" dirty="0">
              <a:solidFill>
                <a:prstClr val="black"/>
              </a:solidFill>
            </a:endParaRPr>
          </a:p>
        </p:txBody>
      </p:sp>
      <p:sp>
        <p:nvSpPr>
          <p:cNvPr id="6" name="Connettore 1 7"/>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a:lstStyle/>
          <a:p>
            <a:pPr>
              <a:defRPr/>
            </a:pPr>
            <a:endParaRPr lang="en-US" dirty="0">
              <a:solidFill>
                <a:prstClr val="black"/>
              </a:solidFill>
            </a:endParaRPr>
          </a:p>
        </p:txBody>
      </p:sp>
      <p:sp>
        <p:nvSpPr>
          <p:cNvPr id="7" name="Connettore 1 8"/>
          <p:cNvSpPr>
            <a:spLocks noChangeShapeType="1"/>
          </p:cNvSpPr>
          <p:nvPr/>
        </p:nvSpPr>
        <p:spPr bwMode="auto">
          <a:xfrm>
            <a:off x="6192838" y="0"/>
            <a:ext cx="0" cy="6858000"/>
          </a:xfrm>
          <a:prstGeom prst="line">
            <a:avLst/>
          </a:prstGeom>
          <a:noFill/>
          <a:ln w="12700" algn="ctr">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it-IT" smtClean="0">
              <a:solidFill>
                <a:prstClr val="black"/>
              </a:solidFill>
            </a:endParaRPr>
          </a:p>
        </p:txBody>
      </p:sp>
      <p:sp>
        <p:nvSpPr>
          <p:cNvPr id="8" name="Connettore 1 10"/>
          <p:cNvSpPr>
            <a:spLocks noChangeShapeType="1"/>
          </p:cNvSpPr>
          <p:nvPr/>
        </p:nvSpPr>
        <p:spPr bwMode="auto">
          <a:xfrm>
            <a:off x="8991600" y="0"/>
            <a:ext cx="0" cy="6858000"/>
          </a:xfrm>
          <a:prstGeom prst="line">
            <a:avLst/>
          </a:prstGeom>
          <a:noFill/>
          <a:ln w="19050" algn="ctr">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it-IT" smtClean="0">
              <a:solidFill>
                <a:prstClr val="black"/>
              </a:solidFill>
            </a:endParaRPr>
          </a:p>
        </p:txBody>
      </p:sp>
      <p:sp>
        <p:nvSpPr>
          <p:cNvPr id="9" name="Rettangolo 8"/>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10" name="Connettore 1 12"/>
          <p:cNvSpPr>
            <a:spLocks noChangeShapeType="1"/>
          </p:cNvSpPr>
          <p:nvPr/>
        </p:nvSpPr>
        <p:spPr bwMode="auto">
          <a:xfrm>
            <a:off x="8915400" y="0"/>
            <a:ext cx="0" cy="6858000"/>
          </a:xfrm>
          <a:prstGeom prst="line">
            <a:avLst/>
          </a:prstGeom>
          <a:noFill/>
          <a:ln w="9525" algn="ctr">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it-IT" smtClean="0">
              <a:solidFill>
                <a:prstClr val="black"/>
              </a:solidFill>
            </a:endParaRPr>
          </a:p>
        </p:txBody>
      </p:sp>
      <p:sp>
        <p:nvSpPr>
          <p:cNvPr id="11" name="Ovale 10"/>
          <p:cNvSpPr/>
          <p:nvPr/>
        </p:nvSpPr>
        <p:spPr>
          <a:xfrm>
            <a:off x="8156575" y="5715000"/>
            <a:ext cx="549275" cy="549275"/>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2" name="Titolo 1"/>
          <p:cNvSpPr>
            <a:spLocks noGrp="1"/>
          </p:cNvSpPr>
          <p:nvPr>
            <p:ph type="title"/>
          </p:nvPr>
        </p:nvSpPr>
        <p:spPr>
          <a:xfrm rot="5400000">
            <a:off x="3371850" y="3200400"/>
            <a:ext cx="6309360" cy="457200"/>
          </a:xfrm>
        </p:spPr>
        <p:txBody>
          <a:bodyPr/>
          <a:lstStyle>
            <a:lvl1pPr algn="l">
              <a:buNone/>
              <a:defRPr sz="2000" b="1" cap="small" baseline="0"/>
            </a:lvl1pPr>
          </a:lstStyle>
          <a:p>
            <a:r>
              <a:rPr lang="it-IT"/>
              <a:t>Fare clic per modificare lo stile del titolo</a:t>
            </a:r>
            <a:endParaRPr lang="en-US"/>
          </a:p>
        </p:txBody>
      </p:sp>
      <p:sp>
        <p:nvSpPr>
          <p:cNvPr id="3" name="Segnaposto testo 2"/>
          <p:cNvSpPr>
            <a:spLocks noGrp="1"/>
          </p:cNvSpPr>
          <p:nvPr>
            <p:ph type="body" idx="2"/>
          </p:nvPr>
        </p:nvSpPr>
        <p:spPr>
          <a:xfrm>
            <a:off x="6812280" y="274320"/>
            <a:ext cx="1527048"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a:r>
              <a:rPr lang="it-IT"/>
              <a:t>Fare clic per modificare stili del testo dello schema</a:t>
            </a:r>
          </a:p>
        </p:txBody>
      </p:sp>
      <p:sp>
        <p:nvSpPr>
          <p:cNvPr id="18" name="Segnaposto contenuto 17"/>
          <p:cNvSpPr>
            <a:spLocks noGrp="1"/>
          </p:cNvSpPr>
          <p:nvPr>
            <p:ph sz="quarter" idx="1"/>
          </p:nvPr>
        </p:nvSpPr>
        <p:spPr>
          <a:xfrm>
            <a:off x="304800" y="274320"/>
            <a:ext cx="5638800" cy="632764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12" name="Segnaposto data 20"/>
          <p:cNvSpPr>
            <a:spLocks noGrp="1"/>
          </p:cNvSpPr>
          <p:nvPr>
            <p:ph type="dt" sz="half" idx="10"/>
          </p:nvPr>
        </p:nvSpPr>
        <p:spPr>
          <a:xfrm rot="5400000">
            <a:off x="7589045" y="1081881"/>
            <a:ext cx="2011362" cy="384175"/>
          </a:xfrm>
          <a:prstGeom prst="rect">
            <a:avLst/>
          </a:prstGeom>
        </p:spPr>
        <p:txBody>
          <a:bodyPr rtlCol="0"/>
          <a:lstStyle>
            <a:lvl1pPr eaLnBrk="1" fontAlgn="auto" hangingPunct="1">
              <a:spcBef>
                <a:spcPts val="0"/>
              </a:spcBef>
              <a:spcAft>
                <a:spcPts val="0"/>
              </a:spcAft>
              <a:defRPr>
                <a:latin typeface="+mn-lt"/>
              </a:defRPr>
            </a:lvl1pPr>
          </a:lstStyle>
          <a:p>
            <a:pPr>
              <a:defRPr/>
            </a:pPr>
            <a:fld id="{417BEC90-A27D-4645-BC80-B706A901B750}" type="datetimeFigureOut">
              <a:rPr lang="it-IT">
                <a:solidFill>
                  <a:prstClr val="black"/>
                </a:solidFill>
              </a:rPr>
              <a:pPr>
                <a:defRPr/>
              </a:pPr>
              <a:t>12/10/2018</a:t>
            </a:fld>
            <a:endParaRPr lang="it-IT">
              <a:solidFill>
                <a:prstClr val="black"/>
              </a:solidFill>
            </a:endParaRPr>
          </a:p>
        </p:txBody>
      </p:sp>
      <p:sp>
        <p:nvSpPr>
          <p:cNvPr id="13" name="Segnaposto numero diapositiva 21"/>
          <p:cNvSpPr>
            <a:spLocks noGrp="1"/>
          </p:cNvSpPr>
          <p:nvPr>
            <p:ph type="sldNum" sz="quarter" idx="11"/>
          </p:nvPr>
        </p:nvSpPr>
        <p:spPr>
          <a:xfrm>
            <a:off x="8129588" y="5734050"/>
            <a:ext cx="609600" cy="520700"/>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fontAlgn="base">
              <a:spcBef>
                <a:spcPct val="0"/>
              </a:spcBef>
              <a:spcAft>
                <a:spcPct val="0"/>
              </a:spcAft>
              <a:defRPr/>
            </a:pPr>
            <a:fld id="{443BE265-8D29-485F-A982-F65608B10C94}" type="slidenum">
              <a:rPr lang="it-IT" altLang="it-IT">
                <a:solidFill>
                  <a:prstClr val="black"/>
                </a:solidFill>
              </a:rPr>
              <a:pPr fontAlgn="base">
                <a:spcBef>
                  <a:spcPct val="0"/>
                </a:spcBef>
                <a:spcAft>
                  <a:spcPct val="0"/>
                </a:spcAft>
                <a:defRPr/>
              </a:pPr>
              <a:t>‹N›</a:t>
            </a:fld>
            <a:endParaRPr lang="it-IT" altLang="it-IT">
              <a:solidFill>
                <a:prstClr val="black"/>
              </a:solidFill>
            </a:endParaRPr>
          </a:p>
        </p:txBody>
      </p:sp>
      <p:sp>
        <p:nvSpPr>
          <p:cNvPr id="14" name="Segnaposto piè di pagina 22"/>
          <p:cNvSpPr>
            <a:spLocks noGrp="1"/>
          </p:cNvSpPr>
          <p:nvPr>
            <p:ph type="ftr" sz="quarter" idx="12"/>
          </p:nvPr>
        </p:nvSpPr>
        <p:spPr/>
        <p:txBody>
          <a:bodyPr rtlCol="0"/>
          <a:lstStyle>
            <a:lvl1pPr>
              <a:defRPr/>
            </a:lvl1pPr>
          </a:lstStyle>
          <a:p>
            <a:pPr>
              <a:defRPr/>
            </a:pPr>
            <a:endParaRPr lang="it-IT">
              <a:solidFill>
                <a:srgbClr val="575F6D"/>
              </a:solidFill>
            </a:endParaRPr>
          </a:p>
        </p:txBody>
      </p:sp>
    </p:spTree>
    <p:extLst>
      <p:ext uri="{BB962C8B-B14F-4D97-AF65-F5344CB8AC3E}">
        <p14:creationId xmlns:p14="http://schemas.microsoft.com/office/powerpoint/2010/main" val="2841750193"/>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stile</a:t>
            </a:r>
            <a:endParaRPr lang="en-US" dirty="0"/>
          </a:p>
        </p:txBody>
      </p:sp>
      <p:sp>
        <p:nvSpPr>
          <p:cNvPr id="3" name="Date Placeholder 2"/>
          <p:cNvSpPr>
            <a:spLocks noGrp="1"/>
          </p:cNvSpPr>
          <p:nvPr>
            <p:ph type="dt" sz="half" idx="10"/>
          </p:nvPr>
        </p:nvSpPr>
        <p:spPr/>
        <p:txBody>
          <a:bodyPr/>
          <a:lstStyle/>
          <a:p>
            <a:fld id="{00EC0A89-238B-6045-AEB9-F4DE92B0642D}" type="datetimeFigureOut">
              <a:rPr lang="it-IT" smtClean="0"/>
              <a:t>12/10/2018</a:t>
            </a:fld>
            <a:endParaRPr lang="it-IT"/>
          </a:p>
        </p:txBody>
      </p:sp>
      <p:sp>
        <p:nvSpPr>
          <p:cNvPr id="4" name="Footer Placeholder 3"/>
          <p:cNvSpPr>
            <a:spLocks noGrp="1"/>
          </p:cNvSpPr>
          <p:nvPr>
            <p:ph type="ftr" sz="quarter" idx="11"/>
          </p:nvPr>
        </p:nvSpPr>
        <p:spPr/>
        <p:txBody>
          <a:bodyPr/>
          <a:lstStyle/>
          <a:p>
            <a:endParaRPr lang="it-IT"/>
          </a:p>
        </p:txBody>
      </p:sp>
      <p:sp>
        <p:nvSpPr>
          <p:cNvPr id="5" name="Slide Number Placeholder 4"/>
          <p:cNvSpPr>
            <a:spLocks noGrp="1"/>
          </p:cNvSpPr>
          <p:nvPr>
            <p:ph type="sldNum" sz="quarter" idx="12"/>
          </p:nvPr>
        </p:nvSpPr>
        <p:spPr/>
        <p:txBody>
          <a:bodyPr/>
          <a:lstStyle/>
          <a:p>
            <a:fld id="{A3F74A33-D6F8-9F48-9FBE-EE19CC8192AE}" type="slidenum">
              <a:rPr lang="it-IT" smtClean="0"/>
              <a:t>‹N›</a:t>
            </a:fld>
            <a:endParaRPr lang="it-IT"/>
          </a:p>
        </p:txBody>
      </p:sp>
    </p:spTree>
    <p:extLst>
      <p:ext uri="{BB962C8B-B14F-4D97-AF65-F5344CB8AC3E}">
        <p14:creationId xmlns:p14="http://schemas.microsoft.com/office/powerpoint/2010/main" val="126182936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5" name="Connettore 1 8"/>
          <p:cNvSpPr>
            <a:spLocks noChangeShapeType="1"/>
          </p:cNvSpPr>
          <p:nvPr/>
        </p:nvSpPr>
        <p:spPr bwMode="auto">
          <a:xfrm>
            <a:off x="8763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a:lstStyle/>
          <a:p>
            <a:pPr>
              <a:defRPr/>
            </a:pPr>
            <a:endParaRPr lang="en-US">
              <a:solidFill>
                <a:prstClr val="black"/>
              </a:solidFill>
            </a:endParaRPr>
          </a:p>
        </p:txBody>
      </p:sp>
      <p:sp>
        <p:nvSpPr>
          <p:cNvPr id="6" name="Ovale 5"/>
          <p:cNvSpPr/>
          <p:nvPr/>
        </p:nvSpPr>
        <p:spPr>
          <a:xfrm>
            <a:off x="8156575" y="5715000"/>
            <a:ext cx="549275" cy="549275"/>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7" name="Connettore 1 9"/>
          <p:cNvSpPr>
            <a:spLocks noChangeShapeType="1"/>
          </p:cNvSpPr>
          <p:nvPr/>
        </p:nvSpPr>
        <p:spPr bwMode="auto">
          <a:xfrm>
            <a:off x="8991600" y="0"/>
            <a:ext cx="0" cy="685800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it-IT" smtClean="0">
              <a:solidFill>
                <a:prstClr val="black"/>
              </a:solidFill>
            </a:endParaRPr>
          </a:p>
        </p:txBody>
      </p:sp>
      <p:sp>
        <p:nvSpPr>
          <p:cNvPr id="8" name="Rettangolo 7"/>
          <p:cNvSpPr/>
          <p:nvPr/>
        </p:nvSpPr>
        <p:spPr bwMode="auto">
          <a:xfrm>
            <a:off x="8839200" y="0"/>
            <a:ext cx="3048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9" name="Connettore 1 11"/>
          <p:cNvSpPr>
            <a:spLocks noChangeShapeType="1"/>
          </p:cNvSpPr>
          <p:nvPr/>
        </p:nvSpPr>
        <p:spPr bwMode="auto">
          <a:xfrm>
            <a:off x="8915400" y="0"/>
            <a:ext cx="0" cy="6858000"/>
          </a:xfrm>
          <a:prstGeom prst="line">
            <a:avLst/>
          </a:prstGeom>
          <a:noFill/>
          <a:ln w="9525" algn="ctr">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it-IT" smtClean="0">
              <a:solidFill>
                <a:prstClr val="black"/>
              </a:solidFill>
            </a:endParaRPr>
          </a:p>
        </p:txBody>
      </p:sp>
      <p:sp>
        <p:nvSpPr>
          <p:cNvPr id="10" name="Connettore 1 18"/>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a:lstStyle/>
          <a:p>
            <a:pPr>
              <a:defRPr/>
            </a:pPr>
            <a:endParaRPr lang="en-US" dirty="0">
              <a:solidFill>
                <a:prstClr val="black"/>
              </a:solidFill>
            </a:endParaRPr>
          </a:p>
        </p:txBody>
      </p:sp>
      <p:sp>
        <p:nvSpPr>
          <p:cNvPr id="11" name="Connettore 1 19"/>
          <p:cNvSpPr>
            <a:spLocks noChangeShapeType="1"/>
          </p:cNvSpPr>
          <p:nvPr/>
        </p:nvSpPr>
        <p:spPr bwMode="auto">
          <a:xfrm>
            <a:off x="6192838" y="0"/>
            <a:ext cx="0" cy="6858000"/>
          </a:xfrm>
          <a:prstGeom prst="line">
            <a:avLst/>
          </a:prstGeom>
          <a:noFill/>
          <a:ln w="12700" algn="ctr">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it-IT" smtClean="0">
              <a:solidFill>
                <a:prstClr val="black"/>
              </a:solidFill>
            </a:endParaRPr>
          </a:p>
        </p:txBody>
      </p:sp>
      <p:sp>
        <p:nvSpPr>
          <p:cNvPr id="2" name="Titolo 1"/>
          <p:cNvSpPr>
            <a:spLocks noGrp="1"/>
          </p:cNvSpPr>
          <p:nvPr>
            <p:ph type="title"/>
          </p:nvPr>
        </p:nvSpPr>
        <p:spPr>
          <a:xfrm rot="5400000">
            <a:off x="3350133" y="3200400"/>
            <a:ext cx="6309360" cy="457200"/>
          </a:xfrm>
        </p:spPr>
        <p:txBody>
          <a:bodyPr/>
          <a:lstStyle>
            <a:lvl1pPr algn="l">
              <a:buNone/>
              <a:defRPr sz="2000" b="1"/>
            </a:lvl1pPr>
          </a:lstStyle>
          <a:p>
            <a:r>
              <a:rPr lang="it-IT"/>
              <a:t>Fare clic per modificare lo stile del titolo</a:t>
            </a:r>
            <a:endParaRPr lang="en-US"/>
          </a:p>
        </p:txBody>
      </p:sp>
      <p:sp>
        <p:nvSpPr>
          <p:cNvPr id="3" name="Segnaposto immagine 2"/>
          <p:cNvSpPr>
            <a:spLocks noGrp="1"/>
          </p:cNvSpPr>
          <p:nvPr>
            <p:ph type="pic" idx="1"/>
          </p:nvPr>
        </p:nvSpPr>
        <p:spPr>
          <a:xfrm>
            <a:off x="0" y="0"/>
            <a:ext cx="61722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ormAutofit/>
          </a:bodyPr>
          <a:lstStyle>
            <a:lvl1pPr marL="0" indent="0">
              <a:buNone/>
              <a:defRPr sz="3200"/>
            </a:lvl1pPr>
          </a:lstStyle>
          <a:p>
            <a:pPr lvl="0"/>
            <a:r>
              <a:rPr lang="it-IT" noProof="0"/>
              <a:t>Fare clic sull'icona per inserire un'immagine</a:t>
            </a:r>
            <a:endParaRPr lang="en-US" noProof="0" dirty="0"/>
          </a:p>
        </p:txBody>
      </p:sp>
      <p:sp>
        <p:nvSpPr>
          <p:cNvPr id="4" name="Segnaposto testo 3"/>
          <p:cNvSpPr>
            <a:spLocks noGrp="1"/>
          </p:cNvSpPr>
          <p:nvPr>
            <p:ph type="body" sz="half" idx="2"/>
          </p:nvPr>
        </p:nvSpPr>
        <p:spPr>
          <a:xfrm>
            <a:off x="6765798" y="264795"/>
            <a:ext cx="1524000" cy="4956048"/>
          </a:xfrm>
        </p:spPr>
        <p:txBody>
          <a:bodyPr rot="0" spcFirstLastPara="0" vertOverflow="overflow" horzOverflow="overflow" spcCol="274320" rtlCol="0" fromWordArt="0" forceAA="0">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a:r>
              <a:rPr lang="it-IT"/>
              <a:t>Fare clic per modificare stili del testo dello schema</a:t>
            </a:r>
          </a:p>
        </p:txBody>
      </p:sp>
      <p:sp>
        <p:nvSpPr>
          <p:cNvPr id="12" name="Segnaposto data 16"/>
          <p:cNvSpPr>
            <a:spLocks noGrp="1"/>
          </p:cNvSpPr>
          <p:nvPr>
            <p:ph type="dt" sz="half" idx="10"/>
          </p:nvPr>
        </p:nvSpPr>
        <p:spPr>
          <a:xfrm rot="5400000">
            <a:off x="7589045" y="1081881"/>
            <a:ext cx="2011362" cy="384175"/>
          </a:xfrm>
          <a:prstGeom prst="rect">
            <a:avLst/>
          </a:prstGeom>
        </p:spPr>
        <p:txBody>
          <a:bodyPr rtlCol="0"/>
          <a:lstStyle>
            <a:lvl1pPr eaLnBrk="1" fontAlgn="auto" hangingPunct="1">
              <a:spcBef>
                <a:spcPts val="0"/>
              </a:spcBef>
              <a:spcAft>
                <a:spcPts val="0"/>
              </a:spcAft>
              <a:defRPr>
                <a:latin typeface="+mn-lt"/>
              </a:defRPr>
            </a:lvl1pPr>
          </a:lstStyle>
          <a:p>
            <a:pPr>
              <a:defRPr/>
            </a:pPr>
            <a:fld id="{7DBFF5E4-BECB-4F8A-9919-0444549C2B0E}" type="datetimeFigureOut">
              <a:rPr lang="it-IT">
                <a:solidFill>
                  <a:prstClr val="black"/>
                </a:solidFill>
              </a:rPr>
              <a:pPr>
                <a:defRPr/>
              </a:pPr>
              <a:t>12/10/2018</a:t>
            </a:fld>
            <a:endParaRPr lang="it-IT">
              <a:solidFill>
                <a:prstClr val="black"/>
              </a:solidFill>
            </a:endParaRPr>
          </a:p>
        </p:txBody>
      </p:sp>
      <p:sp>
        <p:nvSpPr>
          <p:cNvPr id="13" name="Segnaposto numero diapositiva 17"/>
          <p:cNvSpPr>
            <a:spLocks noGrp="1"/>
          </p:cNvSpPr>
          <p:nvPr>
            <p:ph type="sldNum" sz="quarter" idx="11"/>
          </p:nvPr>
        </p:nvSpPr>
        <p:spPr>
          <a:xfrm>
            <a:off x="8129588" y="5734050"/>
            <a:ext cx="609600" cy="520700"/>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fontAlgn="base">
              <a:spcBef>
                <a:spcPct val="0"/>
              </a:spcBef>
              <a:spcAft>
                <a:spcPct val="0"/>
              </a:spcAft>
              <a:defRPr/>
            </a:pPr>
            <a:fld id="{C5AB4AA1-261E-4E8F-94E5-E8E920D2903D}" type="slidenum">
              <a:rPr lang="it-IT" altLang="it-IT">
                <a:solidFill>
                  <a:prstClr val="black"/>
                </a:solidFill>
              </a:rPr>
              <a:pPr fontAlgn="base">
                <a:spcBef>
                  <a:spcPct val="0"/>
                </a:spcBef>
                <a:spcAft>
                  <a:spcPct val="0"/>
                </a:spcAft>
                <a:defRPr/>
              </a:pPr>
              <a:t>‹N›</a:t>
            </a:fld>
            <a:endParaRPr lang="it-IT" altLang="it-IT">
              <a:solidFill>
                <a:prstClr val="black"/>
              </a:solidFill>
            </a:endParaRPr>
          </a:p>
        </p:txBody>
      </p:sp>
      <p:sp>
        <p:nvSpPr>
          <p:cNvPr id="14" name="Segnaposto piè di pagina 20"/>
          <p:cNvSpPr>
            <a:spLocks noGrp="1"/>
          </p:cNvSpPr>
          <p:nvPr>
            <p:ph type="ftr" sz="quarter" idx="12"/>
          </p:nvPr>
        </p:nvSpPr>
        <p:spPr/>
        <p:txBody>
          <a:bodyPr rtlCol="0"/>
          <a:lstStyle>
            <a:lvl1pPr>
              <a:defRPr/>
            </a:lvl1pPr>
          </a:lstStyle>
          <a:p>
            <a:pPr>
              <a:defRPr/>
            </a:pPr>
            <a:endParaRPr lang="it-IT">
              <a:solidFill>
                <a:srgbClr val="575F6D"/>
              </a:solidFill>
            </a:endParaRPr>
          </a:p>
        </p:txBody>
      </p:sp>
    </p:spTree>
    <p:extLst>
      <p:ext uri="{BB962C8B-B14F-4D97-AF65-F5344CB8AC3E}">
        <p14:creationId xmlns:p14="http://schemas.microsoft.com/office/powerpoint/2010/main" val="356563413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en-US"/>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data 3"/>
          <p:cNvSpPr>
            <a:spLocks noGrp="1"/>
          </p:cNvSpPr>
          <p:nvPr>
            <p:ph type="dt" sz="half" idx="10"/>
          </p:nvPr>
        </p:nvSpPr>
        <p:spPr>
          <a:xfrm rot="5400000">
            <a:off x="7589045" y="1081881"/>
            <a:ext cx="2011362" cy="384175"/>
          </a:xfrm>
          <a:prstGeom prst="rect">
            <a:avLst/>
          </a:prstGeom>
        </p:spPr>
        <p:txBody>
          <a:bodyPr/>
          <a:lstStyle>
            <a:lvl1pPr eaLnBrk="1" fontAlgn="auto" hangingPunct="1">
              <a:spcBef>
                <a:spcPts val="0"/>
              </a:spcBef>
              <a:spcAft>
                <a:spcPts val="0"/>
              </a:spcAft>
              <a:defRPr>
                <a:latin typeface="+mn-lt"/>
              </a:defRPr>
            </a:lvl1pPr>
          </a:lstStyle>
          <a:p>
            <a:pPr>
              <a:defRPr/>
            </a:pPr>
            <a:fld id="{F61DF1BA-D1A0-4465-9924-40ADCF6EA1BD}" type="datetimeFigureOut">
              <a:rPr lang="it-IT">
                <a:solidFill>
                  <a:prstClr val="black"/>
                </a:solidFill>
              </a:rPr>
              <a:pPr>
                <a:defRPr/>
              </a:pPr>
              <a:t>12/10/2018</a:t>
            </a:fld>
            <a:endParaRPr lang="it-IT">
              <a:solidFill>
                <a:prstClr val="black"/>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srgbClr val="575F6D"/>
              </a:solidFill>
            </a:endParaRPr>
          </a:p>
        </p:txBody>
      </p:sp>
      <p:sp>
        <p:nvSpPr>
          <p:cNvPr id="6" name="Segnaposto numero diapositiva 5"/>
          <p:cNvSpPr>
            <a:spLocks noGrp="1"/>
          </p:cNvSpPr>
          <p:nvPr>
            <p:ph type="sldNum" sz="quarter" idx="12"/>
          </p:nvPr>
        </p:nvSpPr>
        <p:spPr>
          <a:xfrm>
            <a:off x="8129588" y="5734050"/>
            <a:ext cx="609600" cy="520700"/>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fontAlgn="base">
              <a:spcBef>
                <a:spcPct val="0"/>
              </a:spcBef>
              <a:spcAft>
                <a:spcPct val="0"/>
              </a:spcAft>
              <a:defRPr/>
            </a:pPr>
            <a:fld id="{027CB84D-ABAA-4114-B771-58570AE116B3}" type="slidenum">
              <a:rPr lang="it-IT" altLang="it-IT">
                <a:solidFill>
                  <a:prstClr val="black"/>
                </a:solidFill>
              </a:rPr>
              <a:pPr fontAlgn="base">
                <a:spcBef>
                  <a:spcPct val="0"/>
                </a:spcBef>
                <a:spcAft>
                  <a:spcPct val="0"/>
                </a:spcAft>
                <a:defRPr/>
              </a:pPr>
              <a:t>‹N›</a:t>
            </a:fld>
            <a:endParaRPr lang="it-IT" altLang="it-IT">
              <a:solidFill>
                <a:prstClr val="black"/>
              </a:solidFill>
            </a:endParaRPr>
          </a:p>
        </p:txBody>
      </p:sp>
    </p:spTree>
    <p:extLst>
      <p:ext uri="{BB962C8B-B14F-4D97-AF65-F5344CB8AC3E}">
        <p14:creationId xmlns:p14="http://schemas.microsoft.com/office/powerpoint/2010/main" val="262178821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9"/>
            <a:ext cx="1676400" cy="5851525"/>
          </a:xfrm>
        </p:spPr>
        <p:txBody>
          <a:bodyPr vert="eaVert"/>
          <a:lstStyle/>
          <a:p>
            <a:r>
              <a:rPr lang="it-IT"/>
              <a:t>Fare clic per modificare lo stile del titolo</a:t>
            </a:r>
            <a:endParaRPr lang="en-US"/>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data 3"/>
          <p:cNvSpPr>
            <a:spLocks noGrp="1"/>
          </p:cNvSpPr>
          <p:nvPr>
            <p:ph type="dt" sz="half" idx="10"/>
          </p:nvPr>
        </p:nvSpPr>
        <p:spPr>
          <a:xfrm rot="5400000">
            <a:off x="7589045" y="1081881"/>
            <a:ext cx="2011362" cy="384175"/>
          </a:xfrm>
          <a:prstGeom prst="rect">
            <a:avLst/>
          </a:prstGeom>
        </p:spPr>
        <p:txBody>
          <a:bodyPr/>
          <a:lstStyle>
            <a:lvl1pPr eaLnBrk="1" fontAlgn="auto" hangingPunct="1">
              <a:spcBef>
                <a:spcPts val="0"/>
              </a:spcBef>
              <a:spcAft>
                <a:spcPts val="0"/>
              </a:spcAft>
              <a:defRPr>
                <a:latin typeface="+mn-lt"/>
              </a:defRPr>
            </a:lvl1pPr>
          </a:lstStyle>
          <a:p>
            <a:pPr>
              <a:defRPr/>
            </a:pPr>
            <a:fld id="{56F193C9-54C9-454F-97E4-78727F12B496}" type="datetimeFigureOut">
              <a:rPr lang="it-IT">
                <a:solidFill>
                  <a:prstClr val="black"/>
                </a:solidFill>
              </a:rPr>
              <a:pPr>
                <a:defRPr/>
              </a:pPr>
              <a:t>12/10/2018</a:t>
            </a:fld>
            <a:endParaRPr lang="it-IT">
              <a:solidFill>
                <a:prstClr val="black"/>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srgbClr val="575F6D"/>
              </a:solidFill>
            </a:endParaRPr>
          </a:p>
        </p:txBody>
      </p:sp>
      <p:sp>
        <p:nvSpPr>
          <p:cNvPr id="6" name="Segnaposto numero diapositiva 5"/>
          <p:cNvSpPr>
            <a:spLocks noGrp="1"/>
          </p:cNvSpPr>
          <p:nvPr>
            <p:ph type="sldNum" sz="quarter" idx="12"/>
          </p:nvPr>
        </p:nvSpPr>
        <p:spPr>
          <a:xfrm>
            <a:off x="8129588" y="5734050"/>
            <a:ext cx="609600" cy="520700"/>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fontAlgn="base">
              <a:spcBef>
                <a:spcPct val="0"/>
              </a:spcBef>
              <a:spcAft>
                <a:spcPct val="0"/>
              </a:spcAft>
              <a:defRPr/>
            </a:pPr>
            <a:fld id="{8535CB5E-3F85-4B62-8AC3-1523CD531348}" type="slidenum">
              <a:rPr lang="it-IT" altLang="it-IT">
                <a:solidFill>
                  <a:prstClr val="black"/>
                </a:solidFill>
              </a:rPr>
              <a:pPr fontAlgn="base">
                <a:spcBef>
                  <a:spcPct val="0"/>
                </a:spcBef>
                <a:spcAft>
                  <a:spcPct val="0"/>
                </a:spcAft>
                <a:defRPr/>
              </a:pPr>
              <a:t>‹N›</a:t>
            </a:fld>
            <a:endParaRPr lang="it-IT" altLang="it-IT">
              <a:solidFill>
                <a:prstClr val="black"/>
              </a:solidFill>
            </a:endParaRPr>
          </a:p>
        </p:txBody>
      </p:sp>
    </p:spTree>
    <p:extLst>
      <p:ext uri="{BB962C8B-B14F-4D97-AF65-F5344CB8AC3E}">
        <p14:creationId xmlns:p14="http://schemas.microsoft.com/office/powerpoint/2010/main" val="206393226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cSld name="1_Vuota">
    <p:spTree>
      <p:nvGrpSpPr>
        <p:cNvPr id="1" name=""/>
        <p:cNvGrpSpPr/>
        <p:nvPr/>
      </p:nvGrpSpPr>
      <p:grpSpPr>
        <a:xfrm>
          <a:off x="0" y="0"/>
          <a:ext cx="0" cy="0"/>
          <a:chOff x="0" y="0"/>
          <a:chExt cx="0" cy="0"/>
        </a:xfrm>
      </p:grpSpPr>
      <p:pic>
        <p:nvPicPr>
          <p:cNvPr id="2"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0988" y="6334125"/>
            <a:ext cx="1111250"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7"/>
          <p:cNvCxnSpPr/>
          <p:nvPr/>
        </p:nvCxnSpPr>
        <p:spPr>
          <a:xfrm>
            <a:off x="90488" y="6143625"/>
            <a:ext cx="8974137" cy="0"/>
          </a:xfrm>
          <a:prstGeom prst="line">
            <a:avLst/>
          </a:prstGeom>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92014059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dgm">
  <p:cSld name="Titolo, diagramma o organigramma">
    <p:spTree>
      <p:nvGrpSpPr>
        <p:cNvPr id="1" name=""/>
        <p:cNvGrpSpPr/>
        <p:nvPr/>
      </p:nvGrpSpPr>
      <p:grpSpPr>
        <a:xfrm>
          <a:off x="0" y="0"/>
          <a:ext cx="0" cy="0"/>
          <a:chOff x="0" y="0"/>
          <a:chExt cx="0" cy="0"/>
        </a:xfrm>
      </p:grpSpPr>
      <p:sp>
        <p:nvSpPr>
          <p:cNvPr id="2" name="Titolo 1"/>
          <p:cNvSpPr>
            <a:spLocks noGrp="1"/>
          </p:cNvSpPr>
          <p:nvPr>
            <p:ph type="title"/>
          </p:nvPr>
        </p:nvSpPr>
        <p:spPr>
          <a:xfrm>
            <a:off x="1295400" y="1219200"/>
            <a:ext cx="7083425" cy="1444625"/>
          </a:xfrm>
        </p:spPr>
        <p:txBody>
          <a:bodyPr/>
          <a:lstStyle/>
          <a:p>
            <a:r>
              <a:rPr lang="it-IT"/>
              <a:t>Fare clic per modificare lo stile del titolo</a:t>
            </a:r>
          </a:p>
        </p:txBody>
      </p:sp>
      <p:sp>
        <p:nvSpPr>
          <p:cNvPr id="3" name="Segnaposto SmartArt 2"/>
          <p:cNvSpPr>
            <a:spLocks noGrp="1"/>
          </p:cNvSpPr>
          <p:nvPr>
            <p:ph type="dgm" idx="1"/>
          </p:nvPr>
        </p:nvSpPr>
        <p:spPr>
          <a:xfrm>
            <a:off x="1295400" y="2819400"/>
            <a:ext cx="7083425" cy="3771900"/>
          </a:xfrm>
        </p:spPr>
        <p:txBody>
          <a:bodyPr>
            <a:normAutofit/>
          </a:bodyPr>
          <a:lstStyle/>
          <a:p>
            <a:pPr lvl="0"/>
            <a:endParaRPr lang="it-IT" noProof="0"/>
          </a:p>
        </p:txBody>
      </p:sp>
      <p:sp>
        <p:nvSpPr>
          <p:cNvPr id="4" name="Rectangle 3"/>
          <p:cNvSpPr>
            <a:spLocks noGrp="1" noChangeArrowheads="1"/>
          </p:cNvSpPr>
          <p:nvPr>
            <p:ph type="dt" idx="10"/>
          </p:nvPr>
        </p:nvSpPr>
        <p:spPr>
          <a:xfrm>
            <a:off x="6553200" y="6502400"/>
            <a:ext cx="1825625" cy="277813"/>
          </a:xfrm>
          <a:prstGeom prst="rect">
            <a:avLst/>
          </a:prstGeom>
        </p:spPr>
        <p:txBody>
          <a:bodyPr/>
          <a:lstStyle>
            <a:lvl3pPr lvl="2" eaLnBrk="1" fontAlgn="auto" hangingPunct="1">
              <a:spcBef>
                <a:spcPts val="0"/>
              </a:spcBef>
              <a:spcAft>
                <a:spcPts val="0"/>
              </a:spcAft>
              <a:defRPr>
                <a:latin typeface="+mn-lt"/>
              </a:defRPr>
            </a:lvl3pPr>
          </a:lstStyle>
          <a:p>
            <a:pPr lvl="2">
              <a:defRPr/>
            </a:pPr>
            <a:endParaRPr lang="en-GB">
              <a:solidFill>
                <a:prstClr val="black"/>
              </a:solidFill>
            </a:endParaRPr>
          </a:p>
        </p:txBody>
      </p:sp>
      <p:sp>
        <p:nvSpPr>
          <p:cNvPr id="5" name="Rectangle 4"/>
          <p:cNvSpPr>
            <a:spLocks noGrp="1" noChangeArrowheads="1"/>
          </p:cNvSpPr>
          <p:nvPr>
            <p:ph type="ftr" idx="11"/>
          </p:nvPr>
        </p:nvSpPr>
        <p:spPr/>
        <p:txBody>
          <a:bodyPr/>
          <a:lstStyle>
            <a:lvl1pPr>
              <a:defRPr/>
            </a:lvl1pPr>
          </a:lstStyle>
          <a:p>
            <a:pPr>
              <a:defRPr/>
            </a:pPr>
            <a:endParaRPr lang="en-GB">
              <a:solidFill>
                <a:srgbClr val="575F6D"/>
              </a:solidFill>
            </a:endParaRPr>
          </a:p>
        </p:txBody>
      </p:sp>
      <p:sp>
        <p:nvSpPr>
          <p:cNvPr id="6" name="Rectangle 5"/>
          <p:cNvSpPr>
            <a:spLocks noGrp="1" noChangeArrowheads="1"/>
          </p:cNvSpPr>
          <p:nvPr>
            <p:ph type="sldNum" idx="12"/>
          </p:nvPr>
        </p:nvSpPr>
        <p:spPr>
          <a:xfrm>
            <a:off x="0" y="0"/>
            <a:ext cx="0" cy="0"/>
          </a:xfrm>
        </p:spPr>
        <p:txBody>
          <a:bodyPr vert="horz" wrap="square" lIns="91440" tIns="45720" rIns="91440" bIns="45720" numCol="1" anchor="t" anchorCtr="0" compatLnSpc="1">
            <a:prstTxWarp prst="textNoShape">
              <a:avLst/>
            </a:prstTxWarp>
          </a:bodyPr>
          <a:lstStyle>
            <a:lvl1pPr eaLnBrk="1" hangingPunct="1">
              <a:defRPr/>
            </a:lvl1pPr>
          </a:lstStyle>
          <a:p>
            <a:pPr fontAlgn="base">
              <a:spcBef>
                <a:spcPct val="0"/>
              </a:spcBef>
              <a:spcAft>
                <a:spcPct val="0"/>
              </a:spcAft>
              <a:defRPr/>
            </a:pPr>
            <a:fld id="{CA54B1E8-8516-4439-8FE5-9AADB6827A7C}" type="slidenum">
              <a:rPr lang="en-GB" altLang="it-IT">
                <a:solidFill>
                  <a:prstClr val="black"/>
                </a:solidFill>
              </a:rPr>
              <a:pPr fontAlgn="base">
                <a:spcBef>
                  <a:spcPct val="0"/>
                </a:spcBef>
                <a:spcAft>
                  <a:spcPct val="0"/>
                </a:spcAft>
                <a:defRPr/>
              </a:pPr>
              <a:t>‹N›</a:t>
            </a:fld>
            <a:endParaRPr lang="en-GB" altLang="it-IT">
              <a:solidFill>
                <a:prstClr val="black"/>
              </a:solidFill>
            </a:endParaRPr>
          </a:p>
        </p:txBody>
      </p:sp>
    </p:spTree>
    <p:extLst>
      <p:ext uri="{BB962C8B-B14F-4D97-AF65-F5344CB8AC3E}">
        <p14:creationId xmlns:p14="http://schemas.microsoft.com/office/powerpoint/2010/main" val="55639534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grpSp>
        <p:nvGrpSpPr>
          <p:cNvPr id="4" name="Gruppo 7"/>
          <p:cNvGrpSpPr>
            <a:grpSpLocks/>
          </p:cNvGrpSpPr>
          <p:nvPr/>
        </p:nvGrpSpPr>
        <p:grpSpPr bwMode="auto">
          <a:xfrm>
            <a:off x="0" y="6281738"/>
            <a:ext cx="9144000" cy="576262"/>
            <a:chOff x="0" y="6282320"/>
            <a:chExt cx="9144000" cy="575680"/>
          </a:xfrm>
        </p:grpSpPr>
        <p:pic>
          <p:nvPicPr>
            <p:cNvPr id="5" name="Immagin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282320"/>
              <a:ext cx="6120130" cy="575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magine 9"/>
            <p:cNvPicPr>
              <a:picLocks noChangeAspect="1" noChangeArrowheads="1"/>
            </p:cNvPicPr>
            <p:nvPr/>
          </p:nvPicPr>
          <p:blipFill>
            <a:blip r:embed="rId2">
              <a:extLst>
                <a:ext uri="{28A0092B-C50C-407E-A947-70E740481C1C}">
                  <a14:useLocalDpi xmlns:a14="http://schemas.microsoft.com/office/drawing/2010/main" val="0"/>
                </a:ext>
              </a:extLst>
            </a:blip>
            <a:srcRect r="43524"/>
            <a:stretch>
              <a:fillRect/>
            </a:stretch>
          </p:blipFill>
          <p:spPr bwMode="auto">
            <a:xfrm>
              <a:off x="5687616" y="6282320"/>
              <a:ext cx="3456384" cy="575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Titolo 7"/>
          <p:cNvSpPr>
            <a:spLocks noGrp="1"/>
          </p:cNvSpPr>
          <p:nvPr>
            <p:ph type="ctrTitle"/>
          </p:nvPr>
        </p:nvSpPr>
        <p:spPr>
          <a:xfrm>
            <a:off x="1475656" y="1769368"/>
            <a:ext cx="6172200" cy="1894362"/>
          </a:xfrm>
        </p:spPr>
        <p:txBody>
          <a:bodyPr/>
          <a:lstStyle>
            <a:lvl1pPr>
              <a:defRPr b="1"/>
            </a:lvl1pPr>
          </a:lstStyle>
          <a:p>
            <a:r>
              <a:rPr lang="it-IT"/>
              <a:t>Fare clic per modificare lo stile del titolo</a:t>
            </a:r>
            <a:endParaRPr lang="en-US" dirty="0"/>
          </a:p>
        </p:txBody>
      </p:sp>
      <p:sp>
        <p:nvSpPr>
          <p:cNvPr id="9" name="Sottotitolo 8"/>
          <p:cNvSpPr>
            <a:spLocks noGrp="1"/>
          </p:cNvSpPr>
          <p:nvPr>
            <p:ph type="subTitle" idx="1"/>
          </p:nvPr>
        </p:nvSpPr>
        <p:spPr>
          <a:xfrm>
            <a:off x="1547664" y="4073624"/>
            <a:ext cx="61722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it-IT"/>
              <a:t>Fare clic per modificare lo stile del sottotitolo dello schema</a:t>
            </a:r>
            <a:endParaRPr lang="en-US" dirty="0"/>
          </a:p>
        </p:txBody>
      </p:sp>
      <p:sp>
        <p:nvSpPr>
          <p:cNvPr id="7" name="Segnaposto piè di pagina 16"/>
          <p:cNvSpPr>
            <a:spLocks noGrp="1"/>
          </p:cNvSpPr>
          <p:nvPr>
            <p:ph type="ftr" sz="quarter" idx="10"/>
          </p:nvPr>
        </p:nvSpPr>
        <p:spPr bwMode="auto">
          <a:xfrm>
            <a:off x="3276600" y="6473825"/>
            <a:ext cx="3657600" cy="384175"/>
          </a:xfrm>
        </p:spPr>
        <p:txBody>
          <a:bodyPr/>
          <a:lstStyle>
            <a:lvl1pPr>
              <a:defRPr/>
            </a:lvl1pPr>
          </a:lstStyle>
          <a:p>
            <a:pPr>
              <a:defRPr/>
            </a:pPr>
            <a:endParaRPr lang="it-IT">
              <a:solidFill>
                <a:srgbClr val="575F6D"/>
              </a:solidFill>
            </a:endParaRPr>
          </a:p>
        </p:txBody>
      </p:sp>
    </p:spTree>
    <p:extLst>
      <p:ext uri="{BB962C8B-B14F-4D97-AF65-F5344CB8AC3E}">
        <p14:creationId xmlns:p14="http://schemas.microsoft.com/office/powerpoint/2010/main" val="3982492069"/>
      </p:ext>
    </p:extLst>
  </p:cSld>
  <p:clrMapOvr>
    <a:overrideClrMapping bg1="lt1" tx1="dk1" bg2="lt2" tx2="dk2" accent1="accent1" accent2="accent2" accent3="accent3" accent4="accent4" accent5="accent5" accent6="accent6" hlink="hlink" folHlink="folHlink"/>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b="1"/>
            </a:lvl1pPr>
          </a:lstStyle>
          <a:p>
            <a:r>
              <a:rPr lang="it-IT"/>
              <a:t>Fare clic per modificare lo stile del titolo</a:t>
            </a:r>
            <a:endParaRPr lang="en-US" dirty="0"/>
          </a:p>
        </p:txBody>
      </p:sp>
      <p:sp>
        <p:nvSpPr>
          <p:cNvPr id="8" name="Segnaposto contenuto 7"/>
          <p:cNvSpPr>
            <a:spLocks noGrp="1"/>
          </p:cNvSpPr>
          <p:nvPr>
            <p:ph sz="quarter" idx="1"/>
          </p:nvPr>
        </p:nvSpPr>
        <p:spPr>
          <a:xfrm>
            <a:off x="457200" y="1600200"/>
            <a:ext cx="7467600" cy="4873752"/>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data 6"/>
          <p:cNvSpPr>
            <a:spLocks noGrp="1"/>
          </p:cNvSpPr>
          <p:nvPr>
            <p:ph type="dt" sz="half" idx="10"/>
          </p:nvPr>
        </p:nvSpPr>
        <p:spPr>
          <a:xfrm rot="5400000">
            <a:off x="7589045" y="1081881"/>
            <a:ext cx="2011362" cy="384175"/>
          </a:xfrm>
          <a:prstGeom prst="rect">
            <a:avLst/>
          </a:prstGeom>
        </p:spPr>
        <p:txBody>
          <a:bodyPr rtlCol="0"/>
          <a:lstStyle>
            <a:lvl1pPr eaLnBrk="1" fontAlgn="auto" hangingPunct="1">
              <a:spcBef>
                <a:spcPts val="0"/>
              </a:spcBef>
              <a:spcAft>
                <a:spcPts val="0"/>
              </a:spcAft>
              <a:defRPr>
                <a:latin typeface="+mn-lt"/>
              </a:defRPr>
            </a:lvl1pPr>
          </a:lstStyle>
          <a:p>
            <a:pPr>
              <a:defRPr/>
            </a:pPr>
            <a:fld id="{2E5B4CA6-32AB-453F-B987-788ECF03C9F7}" type="datetimeFigureOut">
              <a:rPr lang="it-IT">
                <a:solidFill>
                  <a:prstClr val="black"/>
                </a:solidFill>
              </a:rPr>
              <a:pPr>
                <a:defRPr/>
              </a:pPr>
              <a:t>12/10/2018</a:t>
            </a:fld>
            <a:endParaRPr lang="it-IT">
              <a:solidFill>
                <a:prstClr val="black"/>
              </a:solidFill>
            </a:endParaRPr>
          </a:p>
        </p:txBody>
      </p:sp>
      <p:sp>
        <p:nvSpPr>
          <p:cNvPr id="5" name="Segnaposto numero diapositiva 8"/>
          <p:cNvSpPr>
            <a:spLocks noGrp="1"/>
          </p:cNvSpPr>
          <p:nvPr>
            <p:ph type="sldNum" sz="quarter" idx="11"/>
          </p:nvPr>
        </p:nvSpPr>
        <p:spPr>
          <a:xfrm>
            <a:off x="8129588" y="5734050"/>
            <a:ext cx="609600" cy="520700"/>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fontAlgn="base">
              <a:spcBef>
                <a:spcPct val="0"/>
              </a:spcBef>
              <a:spcAft>
                <a:spcPct val="0"/>
              </a:spcAft>
              <a:defRPr/>
            </a:pPr>
            <a:fld id="{9206F8BE-7759-412E-B03A-86047CF26AA2}" type="slidenum">
              <a:rPr lang="it-IT" altLang="it-IT">
                <a:solidFill>
                  <a:prstClr val="black"/>
                </a:solidFill>
              </a:rPr>
              <a:pPr fontAlgn="base">
                <a:spcBef>
                  <a:spcPct val="0"/>
                </a:spcBef>
                <a:spcAft>
                  <a:spcPct val="0"/>
                </a:spcAft>
                <a:defRPr/>
              </a:pPr>
              <a:t>‹N›</a:t>
            </a:fld>
            <a:endParaRPr lang="it-IT" altLang="it-IT">
              <a:solidFill>
                <a:prstClr val="black"/>
              </a:solidFill>
            </a:endParaRPr>
          </a:p>
        </p:txBody>
      </p:sp>
      <p:sp>
        <p:nvSpPr>
          <p:cNvPr id="6" name="Segnaposto piè di pagina 9"/>
          <p:cNvSpPr>
            <a:spLocks noGrp="1"/>
          </p:cNvSpPr>
          <p:nvPr>
            <p:ph type="ftr" sz="quarter" idx="12"/>
          </p:nvPr>
        </p:nvSpPr>
        <p:spPr/>
        <p:txBody>
          <a:bodyPr rtlCol="0"/>
          <a:lstStyle>
            <a:lvl1pPr>
              <a:defRPr/>
            </a:lvl1pPr>
          </a:lstStyle>
          <a:p>
            <a:pPr>
              <a:defRPr/>
            </a:pPr>
            <a:endParaRPr lang="it-IT">
              <a:solidFill>
                <a:srgbClr val="575F6D"/>
              </a:solidFill>
            </a:endParaRPr>
          </a:p>
        </p:txBody>
      </p:sp>
    </p:spTree>
    <p:extLst>
      <p:ext uri="{BB962C8B-B14F-4D97-AF65-F5344CB8AC3E}">
        <p14:creationId xmlns:p14="http://schemas.microsoft.com/office/powerpoint/2010/main" val="329583331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bg>
      <p:bgPr>
        <a:solidFill>
          <a:schemeClr val="bg2"/>
        </a:solidFill>
        <a:effectLst/>
      </p:bgPr>
    </p:bg>
    <p:spTree>
      <p:nvGrpSpPr>
        <p:cNvPr id="1" name=""/>
        <p:cNvGrpSpPr/>
        <p:nvPr/>
      </p:nvGrpSpPr>
      <p:grpSpPr>
        <a:xfrm>
          <a:off x="0" y="0"/>
          <a:ext cx="0" cy="0"/>
          <a:chOff x="0" y="0"/>
          <a:chExt cx="0" cy="0"/>
        </a:xfrm>
      </p:grpSpPr>
      <p:sp>
        <p:nvSpPr>
          <p:cNvPr id="4" name="Rettangolo 3"/>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5" name="Rettangolo 4"/>
          <p:cNvSpPr/>
          <p:nvPr/>
        </p:nvSpPr>
        <p:spPr bwMode="auto">
          <a:xfrm>
            <a:off x="276225" y="0"/>
            <a:ext cx="104775"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6" name="Rettangolo 5"/>
          <p:cNvSpPr/>
          <p:nvPr/>
        </p:nvSpPr>
        <p:spPr bwMode="auto">
          <a:xfrm>
            <a:off x="990600" y="0"/>
            <a:ext cx="182563"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7" name="Rettangolo 6"/>
          <p:cNvSpPr/>
          <p:nvPr/>
        </p:nvSpPr>
        <p:spPr bwMode="auto">
          <a:xfrm>
            <a:off x="1141413" y="0"/>
            <a:ext cx="230187"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8" name="Connettore 1 12"/>
          <p:cNvSpPr>
            <a:spLocks noChangeShapeType="1"/>
          </p:cNvSpPr>
          <p:nvPr/>
        </p:nvSpPr>
        <p:spPr bwMode="auto">
          <a:xfrm>
            <a:off x="106363"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a:lstStyle/>
          <a:p>
            <a:pPr>
              <a:defRPr/>
            </a:pPr>
            <a:endParaRPr lang="en-US">
              <a:solidFill>
                <a:prstClr val="white"/>
              </a:solidFill>
            </a:endParaRPr>
          </a:p>
        </p:txBody>
      </p:sp>
      <p:sp>
        <p:nvSpPr>
          <p:cNvPr id="9" name="Connettore 1 8"/>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a:lstStyle/>
          <a:p>
            <a:pPr>
              <a:defRPr/>
            </a:pPr>
            <a:endParaRPr lang="en-US">
              <a:solidFill>
                <a:prstClr val="white"/>
              </a:solidFill>
            </a:endParaRPr>
          </a:p>
        </p:txBody>
      </p:sp>
      <p:sp>
        <p:nvSpPr>
          <p:cNvPr id="10" name="Connettore 1 9"/>
          <p:cNvSpPr>
            <a:spLocks noChangeShapeType="1"/>
          </p:cNvSpPr>
          <p:nvPr/>
        </p:nvSpPr>
        <p:spPr bwMode="auto">
          <a:xfrm>
            <a:off x="854075"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a:lstStyle/>
          <a:p>
            <a:pPr>
              <a:defRPr/>
            </a:pPr>
            <a:endParaRPr lang="en-US">
              <a:solidFill>
                <a:prstClr val="white"/>
              </a:solidFill>
            </a:endParaRPr>
          </a:p>
        </p:txBody>
      </p:sp>
      <p:sp>
        <p:nvSpPr>
          <p:cNvPr id="11" name="Connettore 1 10"/>
          <p:cNvSpPr>
            <a:spLocks noChangeShapeType="1"/>
          </p:cNvSpPr>
          <p:nvPr/>
        </p:nvSpPr>
        <p:spPr bwMode="auto">
          <a:xfrm>
            <a:off x="172720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a:lstStyle/>
          <a:p>
            <a:pPr>
              <a:defRPr/>
            </a:pPr>
            <a:endParaRPr lang="en-US">
              <a:solidFill>
                <a:prstClr val="white"/>
              </a:solidFill>
            </a:endParaRPr>
          </a:p>
        </p:txBody>
      </p:sp>
      <p:sp>
        <p:nvSpPr>
          <p:cNvPr id="12" name="Connettore 1 16"/>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a:lstStyle/>
          <a:p>
            <a:pPr>
              <a:defRPr/>
            </a:pPr>
            <a:endParaRPr lang="en-US">
              <a:solidFill>
                <a:prstClr val="white"/>
              </a:solidFill>
            </a:endParaRPr>
          </a:p>
        </p:txBody>
      </p:sp>
      <p:sp>
        <p:nvSpPr>
          <p:cNvPr id="13" name="Rettangolo 12"/>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14" name="Ovale 13"/>
          <p:cNvSpPr/>
          <p:nvPr/>
        </p:nvSpPr>
        <p:spPr bwMode="auto">
          <a:xfrm>
            <a:off x="609600" y="3429000"/>
            <a:ext cx="12954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15" name="Ovale 14"/>
          <p:cNvSpPr/>
          <p:nvPr/>
        </p:nvSpPr>
        <p:spPr bwMode="auto">
          <a:xfrm>
            <a:off x="1323975" y="4867275"/>
            <a:ext cx="642938" cy="64135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16" name="Ovale 15"/>
          <p:cNvSpPr/>
          <p:nvPr/>
        </p:nvSpPr>
        <p:spPr bwMode="auto">
          <a:xfrm>
            <a:off x="1090613" y="5500688"/>
            <a:ext cx="138112" cy="136525"/>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17" name="Ovale 16"/>
          <p:cNvSpPr/>
          <p:nvPr/>
        </p:nvSpPr>
        <p:spPr bwMode="auto">
          <a:xfrm>
            <a:off x="1663700" y="5791200"/>
            <a:ext cx="274638" cy="274638"/>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18" name="Ovale 17"/>
          <p:cNvSpPr/>
          <p:nvPr/>
        </p:nvSpPr>
        <p:spPr bwMode="auto">
          <a:xfrm>
            <a:off x="1879600" y="4479925"/>
            <a:ext cx="365125" cy="365125"/>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19" name="Connettore 1 25"/>
          <p:cNvSpPr>
            <a:spLocks noChangeShapeType="1"/>
          </p:cNvSpPr>
          <p:nvPr/>
        </p:nvSpPr>
        <p:spPr bwMode="auto">
          <a:xfrm>
            <a:off x="9097963"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a:lstStyle/>
          <a:p>
            <a:pPr>
              <a:defRPr/>
            </a:pPr>
            <a:endParaRPr lang="en-US">
              <a:solidFill>
                <a:prstClr val="white"/>
              </a:solidFill>
            </a:endParaRPr>
          </a:p>
        </p:txBody>
      </p:sp>
      <p:sp>
        <p:nvSpPr>
          <p:cNvPr id="2" name="Titolo 1"/>
          <p:cNvSpPr>
            <a:spLocks noGrp="1"/>
          </p:cNvSpPr>
          <p:nvPr>
            <p:ph type="title"/>
          </p:nvPr>
        </p:nvSpPr>
        <p:spPr>
          <a:xfrm>
            <a:off x="2286000" y="2895600"/>
            <a:ext cx="6172200" cy="2053590"/>
          </a:xfrm>
        </p:spPr>
        <p:txBody>
          <a:bodyPr/>
          <a:lstStyle>
            <a:lvl1pPr algn="l">
              <a:buNone/>
              <a:defRPr sz="3000" b="1" cap="small" baseline="0"/>
            </a:lvl1pPr>
          </a:lstStyle>
          <a:p>
            <a:r>
              <a:rPr lang="it-IT"/>
              <a:t>Fare clic per modificare lo stile del titolo</a:t>
            </a:r>
            <a:endParaRPr lang="en-US"/>
          </a:p>
        </p:txBody>
      </p:sp>
      <p:sp>
        <p:nvSpPr>
          <p:cNvPr id="3" name="Segnaposto testo 2"/>
          <p:cNvSpPr>
            <a:spLocks noGrp="1"/>
          </p:cNvSpPr>
          <p:nvPr>
            <p:ph type="body" idx="1"/>
          </p:nvPr>
        </p:nvSpPr>
        <p:spPr>
          <a:xfrm>
            <a:off x="2286000" y="5010150"/>
            <a:ext cx="6172200" cy="1371600"/>
          </a:xfrm>
        </p:spPr>
        <p:txBody>
          <a:bodyPr/>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it-IT"/>
              <a:t>Fare clic per modificare stili del testo dello schema</a:t>
            </a:r>
          </a:p>
        </p:txBody>
      </p:sp>
      <p:sp>
        <p:nvSpPr>
          <p:cNvPr id="20" name="Segnaposto data 3"/>
          <p:cNvSpPr>
            <a:spLocks noGrp="1"/>
          </p:cNvSpPr>
          <p:nvPr>
            <p:ph type="dt" sz="half" idx="10"/>
          </p:nvPr>
        </p:nvSpPr>
        <p:spPr bwMode="auto">
          <a:xfrm rot="5400000">
            <a:off x="7762875" y="1169988"/>
            <a:ext cx="2286000" cy="381000"/>
          </a:xfrm>
          <a:prstGeom prst="rect">
            <a:avLst/>
          </a:prstGeom>
        </p:spPr>
        <p:txBody>
          <a:bodyPr/>
          <a:lstStyle>
            <a:lvl1pPr eaLnBrk="1" fontAlgn="auto" hangingPunct="1">
              <a:spcBef>
                <a:spcPts val="0"/>
              </a:spcBef>
              <a:spcAft>
                <a:spcPts val="0"/>
              </a:spcAft>
              <a:defRPr>
                <a:latin typeface="+mn-lt"/>
              </a:defRPr>
            </a:lvl1pPr>
          </a:lstStyle>
          <a:p>
            <a:pPr>
              <a:defRPr/>
            </a:pPr>
            <a:fld id="{0C3AB773-32C1-4608-BAB3-30B326F76E58}" type="datetimeFigureOut">
              <a:rPr lang="it-IT">
                <a:solidFill>
                  <a:prstClr val="white"/>
                </a:solidFill>
              </a:rPr>
              <a:pPr>
                <a:defRPr/>
              </a:pPr>
              <a:t>12/10/2018</a:t>
            </a:fld>
            <a:endParaRPr lang="it-IT">
              <a:solidFill>
                <a:prstClr val="white"/>
              </a:solidFill>
            </a:endParaRPr>
          </a:p>
        </p:txBody>
      </p:sp>
      <p:sp>
        <p:nvSpPr>
          <p:cNvPr id="21" name="Segnaposto piè di pagina 4"/>
          <p:cNvSpPr>
            <a:spLocks noGrp="1"/>
          </p:cNvSpPr>
          <p:nvPr>
            <p:ph type="ftr" sz="quarter" idx="11"/>
          </p:nvPr>
        </p:nvSpPr>
        <p:spPr bwMode="auto">
          <a:xfrm rot="5400000">
            <a:off x="7077076" y="4178300"/>
            <a:ext cx="3657600" cy="384175"/>
          </a:xfrm>
        </p:spPr>
        <p:txBody>
          <a:bodyPr/>
          <a:lstStyle>
            <a:lvl1pPr>
              <a:defRPr/>
            </a:lvl1pPr>
          </a:lstStyle>
          <a:p>
            <a:pPr>
              <a:defRPr/>
            </a:pPr>
            <a:endParaRPr lang="it-IT">
              <a:solidFill>
                <a:srgbClr val="FFF39D"/>
              </a:solidFill>
            </a:endParaRPr>
          </a:p>
        </p:txBody>
      </p:sp>
      <p:sp>
        <p:nvSpPr>
          <p:cNvPr id="22" name="Segnaposto numero diapositiva 5"/>
          <p:cNvSpPr>
            <a:spLocks noGrp="1"/>
          </p:cNvSpPr>
          <p:nvPr>
            <p:ph type="sldNum" sz="quarter" idx="12"/>
          </p:nvPr>
        </p:nvSpPr>
        <p:spPr bwMode="auto">
          <a:xfrm>
            <a:off x="1339850" y="4929188"/>
            <a:ext cx="609600" cy="5175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fontAlgn="base">
              <a:spcBef>
                <a:spcPct val="0"/>
              </a:spcBef>
              <a:spcAft>
                <a:spcPct val="0"/>
              </a:spcAft>
              <a:defRPr/>
            </a:pPr>
            <a:fld id="{368E3986-20AD-41F9-BF5B-E3BFA424E684}" type="slidenum">
              <a:rPr lang="it-IT" altLang="it-IT">
                <a:solidFill>
                  <a:prstClr val="white"/>
                </a:solidFill>
              </a:rPr>
              <a:pPr fontAlgn="base">
                <a:spcBef>
                  <a:spcPct val="0"/>
                </a:spcBef>
                <a:spcAft>
                  <a:spcPct val="0"/>
                </a:spcAft>
                <a:defRPr/>
              </a:pPr>
              <a:t>‹N›</a:t>
            </a:fld>
            <a:endParaRPr lang="it-IT" altLang="it-IT">
              <a:solidFill>
                <a:prstClr val="white"/>
              </a:solidFill>
            </a:endParaRPr>
          </a:p>
        </p:txBody>
      </p:sp>
    </p:spTree>
    <p:extLst>
      <p:ext uri="{BB962C8B-B14F-4D97-AF65-F5344CB8AC3E}">
        <p14:creationId xmlns:p14="http://schemas.microsoft.com/office/powerpoint/2010/main" val="3052392950"/>
      </p:ext>
    </p:extLst>
  </p:cSld>
  <p:clrMapOvr>
    <a:overrideClrMapping bg1="dk1" tx1="lt1" bg2="dk2" tx2="lt2" accent1="accent1" accent2="accent2" accent3="accent3" accent4="accent4" accent5="accent5" accent6="accent6" hlink="hlink" folHlink="folHlink"/>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b="1"/>
            </a:lvl1pPr>
          </a:lstStyle>
          <a:p>
            <a:r>
              <a:rPr lang="it-IT"/>
              <a:t>Fare clic per modificare lo stile del titolo</a:t>
            </a:r>
            <a:endParaRPr lang="en-US" dirty="0"/>
          </a:p>
        </p:txBody>
      </p:sp>
      <p:sp>
        <p:nvSpPr>
          <p:cNvPr id="9" name="Segnaposto contenuto 8"/>
          <p:cNvSpPr>
            <a:spLocks noGrp="1"/>
          </p:cNvSpPr>
          <p:nvPr>
            <p:ph sz="quarter" idx="1"/>
          </p:nvPr>
        </p:nvSpPr>
        <p:spPr>
          <a:xfrm>
            <a:off x="457200" y="1600200"/>
            <a:ext cx="3657600" cy="4572000"/>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11" name="Segnaposto contenuto 10"/>
          <p:cNvSpPr>
            <a:spLocks noGrp="1"/>
          </p:cNvSpPr>
          <p:nvPr>
            <p:ph sz="quarter" idx="2"/>
          </p:nvPr>
        </p:nvSpPr>
        <p:spPr>
          <a:xfrm>
            <a:off x="4270248" y="1600200"/>
            <a:ext cx="3657600" cy="4572000"/>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5" name="Segnaposto data 4"/>
          <p:cNvSpPr>
            <a:spLocks noGrp="1"/>
          </p:cNvSpPr>
          <p:nvPr>
            <p:ph type="dt" sz="half" idx="10"/>
          </p:nvPr>
        </p:nvSpPr>
        <p:spPr>
          <a:xfrm rot="5400000">
            <a:off x="7589045" y="1081881"/>
            <a:ext cx="2011362" cy="384175"/>
          </a:xfrm>
          <a:prstGeom prst="rect">
            <a:avLst/>
          </a:prstGeom>
        </p:spPr>
        <p:txBody>
          <a:bodyPr/>
          <a:lstStyle>
            <a:lvl1pPr eaLnBrk="1" fontAlgn="auto" hangingPunct="1">
              <a:spcBef>
                <a:spcPts val="0"/>
              </a:spcBef>
              <a:spcAft>
                <a:spcPts val="0"/>
              </a:spcAft>
              <a:defRPr>
                <a:latin typeface="+mn-lt"/>
              </a:defRPr>
            </a:lvl1pPr>
          </a:lstStyle>
          <a:p>
            <a:pPr>
              <a:defRPr/>
            </a:pPr>
            <a:fld id="{5B6B106D-8A86-420C-BF19-7D8D442340B3}" type="datetimeFigureOut">
              <a:rPr lang="it-IT">
                <a:solidFill>
                  <a:prstClr val="black"/>
                </a:solidFill>
              </a:rPr>
              <a:pPr>
                <a:defRPr/>
              </a:pPr>
              <a:t>12/10/2018</a:t>
            </a:fld>
            <a:endParaRPr lang="it-IT">
              <a:solidFill>
                <a:prstClr val="black"/>
              </a:solidFill>
            </a:endParaRPr>
          </a:p>
        </p:txBody>
      </p:sp>
      <p:sp>
        <p:nvSpPr>
          <p:cNvPr id="6" name="Segnaposto piè di pagina 5"/>
          <p:cNvSpPr>
            <a:spLocks noGrp="1"/>
          </p:cNvSpPr>
          <p:nvPr>
            <p:ph type="ftr" sz="quarter" idx="11"/>
          </p:nvPr>
        </p:nvSpPr>
        <p:spPr/>
        <p:txBody>
          <a:bodyPr/>
          <a:lstStyle>
            <a:lvl1pPr>
              <a:defRPr/>
            </a:lvl1pPr>
          </a:lstStyle>
          <a:p>
            <a:pPr>
              <a:defRPr/>
            </a:pPr>
            <a:endParaRPr lang="it-IT">
              <a:solidFill>
                <a:srgbClr val="575F6D"/>
              </a:solidFill>
            </a:endParaRPr>
          </a:p>
        </p:txBody>
      </p:sp>
      <p:sp>
        <p:nvSpPr>
          <p:cNvPr id="7" name="Segnaposto numero diapositiva 6"/>
          <p:cNvSpPr>
            <a:spLocks noGrp="1"/>
          </p:cNvSpPr>
          <p:nvPr>
            <p:ph type="sldNum" sz="quarter" idx="12"/>
          </p:nvPr>
        </p:nvSpPr>
        <p:spPr>
          <a:xfrm>
            <a:off x="8129588" y="5734050"/>
            <a:ext cx="609600" cy="520700"/>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fontAlgn="base">
              <a:spcBef>
                <a:spcPct val="0"/>
              </a:spcBef>
              <a:spcAft>
                <a:spcPct val="0"/>
              </a:spcAft>
              <a:defRPr/>
            </a:pPr>
            <a:fld id="{0F22FA97-8C3B-48C5-ACD5-06768D5F29FC}" type="slidenum">
              <a:rPr lang="it-IT" altLang="it-IT">
                <a:solidFill>
                  <a:prstClr val="black"/>
                </a:solidFill>
              </a:rPr>
              <a:pPr fontAlgn="base">
                <a:spcBef>
                  <a:spcPct val="0"/>
                </a:spcBef>
                <a:spcAft>
                  <a:spcPct val="0"/>
                </a:spcAft>
                <a:defRPr/>
              </a:pPr>
              <a:t>‹N›</a:t>
            </a:fld>
            <a:endParaRPr lang="it-IT" altLang="it-IT">
              <a:solidFill>
                <a:prstClr val="black"/>
              </a:solidFill>
            </a:endParaRPr>
          </a:p>
        </p:txBody>
      </p:sp>
    </p:spTree>
    <p:extLst>
      <p:ext uri="{BB962C8B-B14F-4D97-AF65-F5344CB8AC3E}">
        <p14:creationId xmlns:p14="http://schemas.microsoft.com/office/powerpoint/2010/main" val="401846498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7543800" cy="1143000"/>
          </a:xfrm>
        </p:spPr>
        <p:txBody>
          <a:bodyPr/>
          <a:lstStyle>
            <a:lvl1pPr>
              <a:defRPr/>
            </a:lvl1pPr>
          </a:lstStyle>
          <a:p>
            <a:r>
              <a:rPr lang="it-IT"/>
              <a:t>Fare clic per modificare lo stile del titolo</a:t>
            </a:r>
            <a:endParaRPr lang="en-US"/>
          </a:p>
        </p:txBody>
      </p:sp>
      <p:sp>
        <p:nvSpPr>
          <p:cNvPr id="11" name="Segnaposto contenuto 10"/>
          <p:cNvSpPr>
            <a:spLocks noGrp="1"/>
          </p:cNvSpPr>
          <p:nvPr>
            <p:ph sz="quarter" idx="2"/>
          </p:nvPr>
        </p:nvSpPr>
        <p:spPr>
          <a:xfrm>
            <a:off x="457200" y="2362200"/>
            <a:ext cx="3657600" cy="3886200"/>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13" name="Segnaposto contenuto 12"/>
          <p:cNvSpPr>
            <a:spLocks noGrp="1"/>
          </p:cNvSpPr>
          <p:nvPr>
            <p:ph sz="quarter" idx="4"/>
          </p:nvPr>
        </p:nvSpPr>
        <p:spPr>
          <a:xfrm>
            <a:off x="4371975" y="2362200"/>
            <a:ext cx="3657600" cy="3886200"/>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12" name="Segnaposto testo 11"/>
          <p:cNvSpPr>
            <a:spLocks noGrp="1"/>
          </p:cNvSpPr>
          <p:nvPr>
            <p:ph type="body" sz="quarter" idx="1"/>
          </p:nvPr>
        </p:nvSpPr>
        <p:spPr>
          <a:xfrm>
            <a:off x="4572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a:r>
              <a:rPr lang="it-IT"/>
              <a:t>Fare clic per modificare stili del testo dello schema</a:t>
            </a:r>
          </a:p>
        </p:txBody>
      </p:sp>
      <p:sp>
        <p:nvSpPr>
          <p:cNvPr id="14" name="Segnaposto testo 13"/>
          <p:cNvSpPr>
            <a:spLocks noGrp="1"/>
          </p:cNvSpPr>
          <p:nvPr>
            <p:ph type="body" sz="quarter" idx="3"/>
          </p:nvPr>
        </p:nvSpPr>
        <p:spPr>
          <a:xfrm>
            <a:off x="43434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a:r>
              <a:rPr lang="it-IT"/>
              <a:t>Fare clic per modificare stili del testo dello schema</a:t>
            </a:r>
          </a:p>
        </p:txBody>
      </p:sp>
      <p:sp>
        <p:nvSpPr>
          <p:cNvPr id="7" name="Segnaposto data 6"/>
          <p:cNvSpPr>
            <a:spLocks noGrp="1"/>
          </p:cNvSpPr>
          <p:nvPr>
            <p:ph type="dt" sz="half" idx="10"/>
          </p:nvPr>
        </p:nvSpPr>
        <p:spPr>
          <a:xfrm rot="5400000">
            <a:off x="7589045" y="1081881"/>
            <a:ext cx="2011362" cy="384175"/>
          </a:xfrm>
          <a:prstGeom prst="rect">
            <a:avLst/>
          </a:prstGeom>
        </p:spPr>
        <p:txBody>
          <a:bodyPr/>
          <a:lstStyle>
            <a:lvl1pPr eaLnBrk="1" fontAlgn="auto" hangingPunct="1">
              <a:spcBef>
                <a:spcPts val="0"/>
              </a:spcBef>
              <a:spcAft>
                <a:spcPts val="0"/>
              </a:spcAft>
              <a:defRPr>
                <a:latin typeface="+mn-lt"/>
              </a:defRPr>
            </a:lvl1pPr>
          </a:lstStyle>
          <a:p>
            <a:pPr>
              <a:defRPr/>
            </a:pPr>
            <a:fld id="{FCA86C8B-EDD5-40A3-B797-ED5492C654A6}" type="datetimeFigureOut">
              <a:rPr lang="it-IT">
                <a:solidFill>
                  <a:prstClr val="black"/>
                </a:solidFill>
              </a:rPr>
              <a:pPr>
                <a:defRPr/>
              </a:pPr>
              <a:t>12/10/2018</a:t>
            </a:fld>
            <a:endParaRPr lang="it-IT">
              <a:solidFill>
                <a:prstClr val="black"/>
              </a:solidFill>
            </a:endParaRPr>
          </a:p>
        </p:txBody>
      </p:sp>
      <p:sp>
        <p:nvSpPr>
          <p:cNvPr id="8" name="Segnaposto piè di pagina 7"/>
          <p:cNvSpPr>
            <a:spLocks noGrp="1"/>
          </p:cNvSpPr>
          <p:nvPr>
            <p:ph type="ftr" sz="quarter" idx="11"/>
          </p:nvPr>
        </p:nvSpPr>
        <p:spPr/>
        <p:txBody>
          <a:bodyPr/>
          <a:lstStyle>
            <a:lvl1pPr>
              <a:defRPr/>
            </a:lvl1pPr>
          </a:lstStyle>
          <a:p>
            <a:pPr>
              <a:defRPr/>
            </a:pPr>
            <a:endParaRPr lang="it-IT">
              <a:solidFill>
                <a:srgbClr val="575F6D"/>
              </a:solidFill>
            </a:endParaRPr>
          </a:p>
        </p:txBody>
      </p:sp>
      <p:sp>
        <p:nvSpPr>
          <p:cNvPr id="9" name="Segnaposto numero diapositiva 8"/>
          <p:cNvSpPr>
            <a:spLocks noGrp="1"/>
          </p:cNvSpPr>
          <p:nvPr>
            <p:ph type="sldNum" sz="quarter" idx="12"/>
          </p:nvPr>
        </p:nvSpPr>
        <p:spPr>
          <a:xfrm>
            <a:off x="8129588" y="5734050"/>
            <a:ext cx="609600" cy="520700"/>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fontAlgn="base">
              <a:spcBef>
                <a:spcPct val="0"/>
              </a:spcBef>
              <a:spcAft>
                <a:spcPct val="0"/>
              </a:spcAft>
              <a:defRPr/>
            </a:pPr>
            <a:fld id="{2A93D996-59AC-4C69-96F7-80030E2CEC34}" type="slidenum">
              <a:rPr lang="it-IT" altLang="it-IT">
                <a:solidFill>
                  <a:prstClr val="black"/>
                </a:solidFill>
              </a:rPr>
              <a:pPr fontAlgn="base">
                <a:spcBef>
                  <a:spcPct val="0"/>
                </a:spcBef>
                <a:spcAft>
                  <a:spcPct val="0"/>
                </a:spcAft>
                <a:defRPr/>
              </a:pPr>
              <a:t>‹N›</a:t>
            </a:fld>
            <a:endParaRPr lang="it-IT" altLang="it-IT">
              <a:solidFill>
                <a:prstClr val="black"/>
              </a:solidFill>
            </a:endParaRPr>
          </a:p>
        </p:txBody>
      </p:sp>
    </p:spTree>
    <p:extLst>
      <p:ext uri="{BB962C8B-B14F-4D97-AF65-F5344CB8AC3E}">
        <p14:creationId xmlns:p14="http://schemas.microsoft.com/office/powerpoint/2010/main" val="36172935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0EC0A89-238B-6045-AEB9-F4DE92B0642D}" type="datetimeFigureOut">
              <a:rPr lang="it-IT" smtClean="0"/>
              <a:t>12/10/2018</a:t>
            </a:fld>
            <a:endParaRPr lang="it-IT"/>
          </a:p>
        </p:txBody>
      </p:sp>
      <p:sp>
        <p:nvSpPr>
          <p:cNvPr id="3" name="Footer Placeholder 2"/>
          <p:cNvSpPr>
            <a:spLocks noGrp="1"/>
          </p:cNvSpPr>
          <p:nvPr>
            <p:ph type="ftr" sz="quarter" idx="11"/>
          </p:nvPr>
        </p:nvSpPr>
        <p:spPr/>
        <p:txBody>
          <a:bodyPr/>
          <a:lstStyle/>
          <a:p>
            <a:endParaRPr lang="it-IT"/>
          </a:p>
        </p:txBody>
      </p:sp>
      <p:sp>
        <p:nvSpPr>
          <p:cNvPr id="4" name="Slide Number Placeholder 3"/>
          <p:cNvSpPr>
            <a:spLocks noGrp="1"/>
          </p:cNvSpPr>
          <p:nvPr>
            <p:ph type="sldNum" sz="quarter" idx="12"/>
          </p:nvPr>
        </p:nvSpPr>
        <p:spPr/>
        <p:txBody>
          <a:bodyPr/>
          <a:lstStyle/>
          <a:p>
            <a:fld id="{A3F74A33-D6F8-9F48-9FBE-EE19CC8192AE}" type="slidenum">
              <a:rPr lang="it-IT" smtClean="0"/>
              <a:t>‹N›</a:t>
            </a:fld>
            <a:endParaRPr lang="it-IT"/>
          </a:p>
        </p:txBody>
      </p:sp>
    </p:spTree>
    <p:extLst>
      <p:ext uri="{BB962C8B-B14F-4D97-AF65-F5344CB8AC3E}">
        <p14:creationId xmlns:p14="http://schemas.microsoft.com/office/powerpoint/2010/main" val="116512343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en-US"/>
          </a:p>
        </p:txBody>
      </p:sp>
      <p:sp>
        <p:nvSpPr>
          <p:cNvPr id="3" name="Segnaposto data 5"/>
          <p:cNvSpPr>
            <a:spLocks noGrp="1"/>
          </p:cNvSpPr>
          <p:nvPr>
            <p:ph type="dt" sz="half" idx="10"/>
          </p:nvPr>
        </p:nvSpPr>
        <p:spPr>
          <a:xfrm rot="5400000">
            <a:off x="7589045" y="1081881"/>
            <a:ext cx="2011362" cy="384175"/>
          </a:xfrm>
          <a:prstGeom prst="rect">
            <a:avLst/>
          </a:prstGeom>
        </p:spPr>
        <p:txBody>
          <a:bodyPr rtlCol="0"/>
          <a:lstStyle>
            <a:lvl1pPr eaLnBrk="1" fontAlgn="auto" hangingPunct="1">
              <a:spcBef>
                <a:spcPts val="0"/>
              </a:spcBef>
              <a:spcAft>
                <a:spcPts val="0"/>
              </a:spcAft>
              <a:defRPr>
                <a:latin typeface="+mn-lt"/>
              </a:defRPr>
            </a:lvl1pPr>
          </a:lstStyle>
          <a:p>
            <a:pPr>
              <a:defRPr/>
            </a:pPr>
            <a:fld id="{CEFD6B63-A49E-4D22-8AAB-CDD626D4C496}" type="datetimeFigureOut">
              <a:rPr lang="it-IT">
                <a:solidFill>
                  <a:prstClr val="black"/>
                </a:solidFill>
              </a:rPr>
              <a:pPr>
                <a:defRPr/>
              </a:pPr>
              <a:t>12/10/2018</a:t>
            </a:fld>
            <a:endParaRPr lang="it-IT">
              <a:solidFill>
                <a:prstClr val="black"/>
              </a:solidFill>
            </a:endParaRPr>
          </a:p>
        </p:txBody>
      </p:sp>
      <p:sp>
        <p:nvSpPr>
          <p:cNvPr id="4" name="Segnaposto numero diapositiva 6"/>
          <p:cNvSpPr>
            <a:spLocks noGrp="1"/>
          </p:cNvSpPr>
          <p:nvPr>
            <p:ph type="sldNum" sz="quarter" idx="11"/>
          </p:nvPr>
        </p:nvSpPr>
        <p:spPr>
          <a:xfrm>
            <a:off x="8129588" y="5734050"/>
            <a:ext cx="609600" cy="520700"/>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fontAlgn="base">
              <a:spcBef>
                <a:spcPct val="0"/>
              </a:spcBef>
              <a:spcAft>
                <a:spcPct val="0"/>
              </a:spcAft>
              <a:defRPr/>
            </a:pPr>
            <a:fld id="{85A0348A-3EAD-401F-B7B8-B0C45601207C}" type="slidenum">
              <a:rPr lang="it-IT" altLang="it-IT">
                <a:solidFill>
                  <a:prstClr val="black"/>
                </a:solidFill>
              </a:rPr>
              <a:pPr fontAlgn="base">
                <a:spcBef>
                  <a:spcPct val="0"/>
                </a:spcBef>
                <a:spcAft>
                  <a:spcPct val="0"/>
                </a:spcAft>
                <a:defRPr/>
              </a:pPr>
              <a:t>‹N›</a:t>
            </a:fld>
            <a:endParaRPr lang="it-IT" altLang="it-IT">
              <a:solidFill>
                <a:prstClr val="black"/>
              </a:solidFill>
            </a:endParaRPr>
          </a:p>
        </p:txBody>
      </p:sp>
      <p:sp>
        <p:nvSpPr>
          <p:cNvPr id="5" name="Segnaposto piè di pagina 7"/>
          <p:cNvSpPr>
            <a:spLocks noGrp="1"/>
          </p:cNvSpPr>
          <p:nvPr>
            <p:ph type="ftr" sz="quarter" idx="12"/>
          </p:nvPr>
        </p:nvSpPr>
        <p:spPr/>
        <p:txBody>
          <a:bodyPr rtlCol="0"/>
          <a:lstStyle>
            <a:lvl1pPr>
              <a:defRPr/>
            </a:lvl1pPr>
          </a:lstStyle>
          <a:p>
            <a:pPr>
              <a:defRPr/>
            </a:pPr>
            <a:endParaRPr lang="it-IT">
              <a:solidFill>
                <a:srgbClr val="575F6D"/>
              </a:solidFill>
            </a:endParaRPr>
          </a:p>
        </p:txBody>
      </p:sp>
    </p:spTree>
    <p:extLst>
      <p:ext uri="{BB962C8B-B14F-4D97-AF65-F5344CB8AC3E}">
        <p14:creationId xmlns:p14="http://schemas.microsoft.com/office/powerpoint/2010/main" val="46181703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a:xfrm rot="5400000">
            <a:off x="7589045" y="1081881"/>
            <a:ext cx="2011362" cy="384175"/>
          </a:xfrm>
          <a:prstGeom prst="rect">
            <a:avLst/>
          </a:prstGeom>
        </p:spPr>
        <p:txBody>
          <a:bodyPr/>
          <a:lstStyle>
            <a:lvl1pPr eaLnBrk="1" fontAlgn="auto" hangingPunct="1">
              <a:spcBef>
                <a:spcPts val="0"/>
              </a:spcBef>
              <a:spcAft>
                <a:spcPts val="0"/>
              </a:spcAft>
              <a:defRPr>
                <a:latin typeface="+mn-lt"/>
              </a:defRPr>
            </a:lvl1pPr>
          </a:lstStyle>
          <a:p>
            <a:pPr>
              <a:defRPr/>
            </a:pPr>
            <a:fld id="{2BFD0986-986A-4B63-97C1-B6F7541EFFCC}" type="datetimeFigureOut">
              <a:rPr lang="it-IT">
                <a:solidFill>
                  <a:prstClr val="black"/>
                </a:solidFill>
              </a:rPr>
              <a:pPr>
                <a:defRPr/>
              </a:pPr>
              <a:t>12/10/2018</a:t>
            </a:fld>
            <a:endParaRPr lang="it-IT">
              <a:solidFill>
                <a:prstClr val="black"/>
              </a:solidFill>
            </a:endParaRPr>
          </a:p>
        </p:txBody>
      </p:sp>
      <p:sp>
        <p:nvSpPr>
          <p:cNvPr id="3" name="Segnaposto piè di pagina 2"/>
          <p:cNvSpPr>
            <a:spLocks noGrp="1"/>
          </p:cNvSpPr>
          <p:nvPr>
            <p:ph type="ftr" sz="quarter" idx="11"/>
          </p:nvPr>
        </p:nvSpPr>
        <p:spPr/>
        <p:txBody>
          <a:bodyPr/>
          <a:lstStyle>
            <a:lvl1pPr>
              <a:defRPr/>
            </a:lvl1pPr>
          </a:lstStyle>
          <a:p>
            <a:pPr>
              <a:defRPr/>
            </a:pPr>
            <a:endParaRPr lang="it-IT">
              <a:solidFill>
                <a:srgbClr val="575F6D"/>
              </a:solidFill>
            </a:endParaRPr>
          </a:p>
        </p:txBody>
      </p:sp>
      <p:sp>
        <p:nvSpPr>
          <p:cNvPr id="4" name="Segnaposto numero diapositiva 3"/>
          <p:cNvSpPr>
            <a:spLocks noGrp="1"/>
          </p:cNvSpPr>
          <p:nvPr>
            <p:ph type="sldNum" sz="quarter" idx="12"/>
          </p:nvPr>
        </p:nvSpPr>
        <p:spPr>
          <a:xfrm>
            <a:off x="8129588" y="5734050"/>
            <a:ext cx="609600" cy="520700"/>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fontAlgn="base">
              <a:spcBef>
                <a:spcPct val="0"/>
              </a:spcBef>
              <a:spcAft>
                <a:spcPct val="0"/>
              </a:spcAft>
              <a:defRPr/>
            </a:pPr>
            <a:fld id="{B0559D74-E332-4652-AD38-0588754730A3}" type="slidenum">
              <a:rPr lang="it-IT" altLang="it-IT">
                <a:solidFill>
                  <a:prstClr val="black"/>
                </a:solidFill>
              </a:rPr>
              <a:pPr fontAlgn="base">
                <a:spcBef>
                  <a:spcPct val="0"/>
                </a:spcBef>
                <a:spcAft>
                  <a:spcPct val="0"/>
                </a:spcAft>
                <a:defRPr/>
              </a:pPr>
              <a:t>‹N›</a:t>
            </a:fld>
            <a:endParaRPr lang="it-IT" altLang="it-IT">
              <a:solidFill>
                <a:prstClr val="black"/>
              </a:solidFill>
            </a:endParaRPr>
          </a:p>
        </p:txBody>
      </p:sp>
    </p:spTree>
    <p:extLst>
      <p:ext uri="{BB962C8B-B14F-4D97-AF65-F5344CB8AC3E}">
        <p14:creationId xmlns:p14="http://schemas.microsoft.com/office/powerpoint/2010/main" val="149687750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5" name="Connettore 1 9"/>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a:lstStyle/>
          <a:p>
            <a:pPr>
              <a:defRPr/>
            </a:pPr>
            <a:endParaRPr lang="en-US" dirty="0">
              <a:solidFill>
                <a:prstClr val="black"/>
              </a:solidFill>
            </a:endParaRPr>
          </a:p>
        </p:txBody>
      </p:sp>
      <p:sp>
        <p:nvSpPr>
          <p:cNvPr id="6" name="Connettore 1 7"/>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a:lstStyle/>
          <a:p>
            <a:pPr>
              <a:defRPr/>
            </a:pPr>
            <a:endParaRPr lang="en-US" dirty="0">
              <a:solidFill>
                <a:prstClr val="black"/>
              </a:solidFill>
            </a:endParaRPr>
          </a:p>
        </p:txBody>
      </p:sp>
      <p:sp>
        <p:nvSpPr>
          <p:cNvPr id="7" name="Connettore 1 8"/>
          <p:cNvSpPr>
            <a:spLocks noChangeShapeType="1"/>
          </p:cNvSpPr>
          <p:nvPr/>
        </p:nvSpPr>
        <p:spPr bwMode="auto">
          <a:xfrm>
            <a:off x="6192838" y="0"/>
            <a:ext cx="0" cy="6858000"/>
          </a:xfrm>
          <a:prstGeom prst="line">
            <a:avLst/>
          </a:prstGeom>
          <a:noFill/>
          <a:ln w="12700" algn="ctr">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it-IT" smtClean="0">
              <a:solidFill>
                <a:prstClr val="black"/>
              </a:solidFill>
            </a:endParaRPr>
          </a:p>
        </p:txBody>
      </p:sp>
      <p:sp>
        <p:nvSpPr>
          <p:cNvPr id="8" name="Connettore 1 10"/>
          <p:cNvSpPr>
            <a:spLocks noChangeShapeType="1"/>
          </p:cNvSpPr>
          <p:nvPr/>
        </p:nvSpPr>
        <p:spPr bwMode="auto">
          <a:xfrm>
            <a:off x="8991600" y="0"/>
            <a:ext cx="0" cy="6858000"/>
          </a:xfrm>
          <a:prstGeom prst="line">
            <a:avLst/>
          </a:prstGeom>
          <a:noFill/>
          <a:ln w="19050" algn="ctr">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it-IT" smtClean="0">
              <a:solidFill>
                <a:prstClr val="black"/>
              </a:solidFill>
            </a:endParaRPr>
          </a:p>
        </p:txBody>
      </p:sp>
      <p:sp>
        <p:nvSpPr>
          <p:cNvPr id="9" name="Rettangolo 8"/>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10" name="Connettore 1 12"/>
          <p:cNvSpPr>
            <a:spLocks noChangeShapeType="1"/>
          </p:cNvSpPr>
          <p:nvPr/>
        </p:nvSpPr>
        <p:spPr bwMode="auto">
          <a:xfrm>
            <a:off x="8915400" y="0"/>
            <a:ext cx="0" cy="6858000"/>
          </a:xfrm>
          <a:prstGeom prst="line">
            <a:avLst/>
          </a:prstGeom>
          <a:noFill/>
          <a:ln w="9525" algn="ctr">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it-IT" smtClean="0">
              <a:solidFill>
                <a:prstClr val="black"/>
              </a:solidFill>
            </a:endParaRPr>
          </a:p>
        </p:txBody>
      </p:sp>
      <p:sp>
        <p:nvSpPr>
          <p:cNvPr id="11" name="Ovale 10"/>
          <p:cNvSpPr/>
          <p:nvPr/>
        </p:nvSpPr>
        <p:spPr>
          <a:xfrm>
            <a:off x="8156575" y="5715000"/>
            <a:ext cx="549275" cy="549275"/>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2" name="Titolo 1"/>
          <p:cNvSpPr>
            <a:spLocks noGrp="1"/>
          </p:cNvSpPr>
          <p:nvPr>
            <p:ph type="title"/>
          </p:nvPr>
        </p:nvSpPr>
        <p:spPr>
          <a:xfrm rot="5400000">
            <a:off x="3371850" y="3200400"/>
            <a:ext cx="6309360" cy="457200"/>
          </a:xfrm>
        </p:spPr>
        <p:txBody>
          <a:bodyPr/>
          <a:lstStyle>
            <a:lvl1pPr algn="l">
              <a:buNone/>
              <a:defRPr sz="2000" b="1" cap="small" baseline="0"/>
            </a:lvl1pPr>
          </a:lstStyle>
          <a:p>
            <a:r>
              <a:rPr lang="it-IT"/>
              <a:t>Fare clic per modificare lo stile del titolo</a:t>
            </a:r>
            <a:endParaRPr lang="en-US"/>
          </a:p>
        </p:txBody>
      </p:sp>
      <p:sp>
        <p:nvSpPr>
          <p:cNvPr id="3" name="Segnaposto testo 2"/>
          <p:cNvSpPr>
            <a:spLocks noGrp="1"/>
          </p:cNvSpPr>
          <p:nvPr>
            <p:ph type="body" idx="2"/>
          </p:nvPr>
        </p:nvSpPr>
        <p:spPr>
          <a:xfrm>
            <a:off x="6812280" y="274320"/>
            <a:ext cx="1527048"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a:r>
              <a:rPr lang="it-IT"/>
              <a:t>Fare clic per modificare stili del testo dello schema</a:t>
            </a:r>
          </a:p>
        </p:txBody>
      </p:sp>
      <p:sp>
        <p:nvSpPr>
          <p:cNvPr id="18" name="Segnaposto contenuto 17"/>
          <p:cNvSpPr>
            <a:spLocks noGrp="1"/>
          </p:cNvSpPr>
          <p:nvPr>
            <p:ph sz="quarter" idx="1"/>
          </p:nvPr>
        </p:nvSpPr>
        <p:spPr>
          <a:xfrm>
            <a:off x="304800" y="274320"/>
            <a:ext cx="5638800" cy="632764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12" name="Segnaposto data 20"/>
          <p:cNvSpPr>
            <a:spLocks noGrp="1"/>
          </p:cNvSpPr>
          <p:nvPr>
            <p:ph type="dt" sz="half" idx="10"/>
          </p:nvPr>
        </p:nvSpPr>
        <p:spPr>
          <a:xfrm rot="5400000">
            <a:off x="7589045" y="1081881"/>
            <a:ext cx="2011362" cy="384175"/>
          </a:xfrm>
          <a:prstGeom prst="rect">
            <a:avLst/>
          </a:prstGeom>
        </p:spPr>
        <p:txBody>
          <a:bodyPr rtlCol="0"/>
          <a:lstStyle>
            <a:lvl1pPr eaLnBrk="1" fontAlgn="auto" hangingPunct="1">
              <a:spcBef>
                <a:spcPts val="0"/>
              </a:spcBef>
              <a:spcAft>
                <a:spcPts val="0"/>
              </a:spcAft>
              <a:defRPr>
                <a:latin typeface="+mn-lt"/>
              </a:defRPr>
            </a:lvl1pPr>
          </a:lstStyle>
          <a:p>
            <a:pPr>
              <a:defRPr/>
            </a:pPr>
            <a:fld id="{417BEC90-A27D-4645-BC80-B706A901B750}" type="datetimeFigureOut">
              <a:rPr lang="it-IT">
                <a:solidFill>
                  <a:prstClr val="black"/>
                </a:solidFill>
              </a:rPr>
              <a:pPr>
                <a:defRPr/>
              </a:pPr>
              <a:t>12/10/2018</a:t>
            </a:fld>
            <a:endParaRPr lang="it-IT">
              <a:solidFill>
                <a:prstClr val="black"/>
              </a:solidFill>
            </a:endParaRPr>
          </a:p>
        </p:txBody>
      </p:sp>
      <p:sp>
        <p:nvSpPr>
          <p:cNvPr id="13" name="Segnaposto numero diapositiva 21"/>
          <p:cNvSpPr>
            <a:spLocks noGrp="1"/>
          </p:cNvSpPr>
          <p:nvPr>
            <p:ph type="sldNum" sz="quarter" idx="11"/>
          </p:nvPr>
        </p:nvSpPr>
        <p:spPr>
          <a:xfrm>
            <a:off x="8129588" y="5734050"/>
            <a:ext cx="609600" cy="520700"/>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fontAlgn="base">
              <a:spcBef>
                <a:spcPct val="0"/>
              </a:spcBef>
              <a:spcAft>
                <a:spcPct val="0"/>
              </a:spcAft>
              <a:defRPr/>
            </a:pPr>
            <a:fld id="{443BE265-8D29-485F-A982-F65608B10C94}" type="slidenum">
              <a:rPr lang="it-IT" altLang="it-IT">
                <a:solidFill>
                  <a:prstClr val="black"/>
                </a:solidFill>
              </a:rPr>
              <a:pPr fontAlgn="base">
                <a:spcBef>
                  <a:spcPct val="0"/>
                </a:spcBef>
                <a:spcAft>
                  <a:spcPct val="0"/>
                </a:spcAft>
                <a:defRPr/>
              </a:pPr>
              <a:t>‹N›</a:t>
            </a:fld>
            <a:endParaRPr lang="it-IT" altLang="it-IT">
              <a:solidFill>
                <a:prstClr val="black"/>
              </a:solidFill>
            </a:endParaRPr>
          </a:p>
        </p:txBody>
      </p:sp>
      <p:sp>
        <p:nvSpPr>
          <p:cNvPr id="14" name="Segnaposto piè di pagina 22"/>
          <p:cNvSpPr>
            <a:spLocks noGrp="1"/>
          </p:cNvSpPr>
          <p:nvPr>
            <p:ph type="ftr" sz="quarter" idx="12"/>
          </p:nvPr>
        </p:nvSpPr>
        <p:spPr/>
        <p:txBody>
          <a:bodyPr rtlCol="0"/>
          <a:lstStyle>
            <a:lvl1pPr>
              <a:defRPr/>
            </a:lvl1pPr>
          </a:lstStyle>
          <a:p>
            <a:pPr>
              <a:defRPr/>
            </a:pPr>
            <a:endParaRPr lang="it-IT">
              <a:solidFill>
                <a:srgbClr val="575F6D"/>
              </a:solidFill>
            </a:endParaRPr>
          </a:p>
        </p:txBody>
      </p:sp>
    </p:spTree>
    <p:extLst>
      <p:ext uri="{BB962C8B-B14F-4D97-AF65-F5344CB8AC3E}">
        <p14:creationId xmlns:p14="http://schemas.microsoft.com/office/powerpoint/2010/main" val="3519045143"/>
      </p:ext>
    </p:extLst>
  </p:cSld>
  <p:clrMapOvr>
    <a:overrideClrMapping bg1="lt1" tx1="dk1" bg2="lt2" tx2="dk2" accent1="accent1" accent2="accent2" accent3="accent3" accent4="accent4" accent5="accent5" accent6="accent6" hlink="hlink" folHlink="folHlink"/>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5" name="Connettore 1 8"/>
          <p:cNvSpPr>
            <a:spLocks noChangeShapeType="1"/>
          </p:cNvSpPr>
          <p:nvPr/>
        </p:nvSpPr>
        <p:spPr bwMode="auto">
          <a:xfrm>
            <a:off x="8763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a:lstStyle/>
          <a:p>
            <a:pPr>
              <a:defRPr/>
            </a:pPr>
            <a:endParaRPr lang="en-US">
              <a:solidFill>
                <a:prstClr val="black"/>
              </a:solidFill>
            </a:endParaRPr>
          </a:p>
        </p:txBody>
      </p:sp>
      <p:sp>
        <p:nvSpPr>
          <p:cNvPr id="6" name="Ovale 5"/>
          <p:cNvSpPr/>
          <p:nvPr/>
        </p:nvSpPr>
        <p:spPr>
          <a:xfrm>
            <a:off x="8156575" y="5715000"/>
            <a:ext cx="549275" cy="549275"/>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7" name="Connettore 1 9"/>
          <p:cNvSpPr>
            <a:spLocks noChangeShapeType="1"/>
          </p:cNvSpPr>
          <p:nvPr/>
        </p:nvSpPr>
        <p:spPr bwMode="auto">
          <a:xfrm>
            <a:off x="8991600" y="0"/>
            <a:ext cx="0" cy="685800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it-IT" smtClean="0">
              <a:solidFill>
                <a:prstClr val="black"/>
              </a:solidFill>
            </a:endParaRPr>
          </a:p>
        </p:txBody>
      </p:sp>
      <p:sp>
        <p:nvSpPr>
          <p:cNvPr id="8" name="Rettangolo 7"/>
          <p:cNvSpPr/>
          <p:nvPr/>
        </p:nvSpPr>
        <p:spPr bwMode="auto">
          <a:xfrm>
            <a:off x="8839200" y="0"/>
            <a:ext cx="3048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9" name="Connettore 1 11"/>
          <p:cNvSpPr>
            <a:spLocks noChangeShapeType="1"/>
          </p:cNvSpPr>
          <p:nvPr/>
        </p:nvSpPr>
        <p:spPr bwMode="auto">
          <a:xfrm>
            <a:off x="8915400" y="0"/>
            <a:ext cx="0" cy="6858000"/>
          </a:xfrm>
          <a:prstGeom prst="line">
            <a:avLst/>
          </a:prstGeom>
          <a:noFill/>
          <a:ln w="9525" algn="ctr">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it-IT" smtClean="0">
              <a:solidFill>
                <a:prstClr val="black"/>
              </a:solidFill>
            </a:endParaRPr>
          </a:p>
        </p:txBody>
      </p:sp>
      <p:sp>
        <p:nvSpPr>
          <p:cNvPr id="10" name="Connettore 1 18"/>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a:lstStyle/>
          <a:p>
            <a:pPr>
              <a:defRPr/>
            </a:pPr>
            <a:endParaRPr lang="en-US" dirty="0">
              <a:solidFill>
                <a:prstClr val="black"/>
              </a:solidFill>
            </a:endParaRPr>
          </a:p>
        </p:txBody>
      </p:sp>
      <p:sp>
        <p:nvSpPr>
          <p:cNvPr id="11" name="Connettore 1 19"/>
          <p:cNvSpPr>
            <a:spLocks noChangeShapeType="1"/>
          </p:cNvSpPr>
          <p:nvPr/>
        </p:nvSpPr>
        <p:spPr bwMode="auto">
          <a:xfrm>
            <a:off x="6192838" y="0"/>
            <a:ext cx="0" cy="6858000"/>
          </a:xfrm>
          <a:prstGeom prst="line">
            <a:avLst/>
          </a:prstGeom>
          <a:noFill/>
          <a:ln w="12700" algn="ctr">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it-IT" smtClean="0">
              <a:solidFill>
                <a:prstClr val="black"/>
              </a:solidFill>
            </a:endParaRPr>
          </a:p>
        </p:txBody>
      </p:sp>
      <p:sp>
        <p:nvSpPr>
          <p:cNvPr id="2" name="Titolo 1"/>
          <p:cNvSpPr>
            <a:spLocks noGrp="1"/>
          </p:cNvSpPr>
          <p:nvPr>
            <p:ph type="title"/>
          </p:nvPr>
        </p:nvSpPr>
        <p:spPr>
          <a:xfrm rot="5400000">
            <a:off x="3350133" y="3200400"/>
            <a:ext cx="6309360" cy="457200"/>
          </a:xfrm>
        </p:spPr>
        <p:txBody>
          <a:bodyPr/>
          <a:lstStyle>
            <a:lvl1pPr algn="l">
              <a:buNone/>
              <a:defRPr sz="2000" b="1"/>
            </a:lvl1pPr>
          </a:lstStyle>
          <a:p>
            <a:r>
              <a:rPr lang="it-IT"/>
              <a:t>Fare clic per modificare lo stile del titolo</a:t>
            </a:r>
            <a:endParaRPr lang="en-US"/>
          </a:p>
        </p:txBody>
      </p:sp>
      <p:sp>
        <p:nvSpPr>
          <p:cNvPr id="3" name="Segnaposto immagine 2"/>
          <p:cNvSpPr>
            <a:spLocks noGrp="1"/>
          </p:cNvSpPr>
          <p:nvPr>
            <p:ph type="pic" idx="1"/>
          </p:nvPr>
        </p:nvSpPr>
        <p:spPr>
          <a:xfrm>
            <a:off x="0" y="0"/>
            <a:ext cx="61722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ormAutofit/>
          </a:bodyPr>
          <a:lstStyle>
            <a:lvl1pPr marL="0" indent="0">
              <a:buNone/>
              <a:defRPr sz="3200"/>
            </a:lvl1pPr>
          </a:lstStyle>
          <a:p>
            <a:pPr lvl="0"/>
            <a:r>
              <a:rPr lang="it-IT" noProof="0"/>
              <a:t>Fare clic sull'icona per inserire un'immagine</a:t>
            </a:r>
            <a:endParaRPr lang="en-US" noProof="0" dirty="0"/>
          </a:p>
        </p:txBody>
      </p:sp>
      <p:sp>
        <p:nvSpPr>
          <p:cNvPr id="4" name="Segnaposto testo 3"/>
          <p:cNvSpPr>
            <a:spLocks noGrp="1"/>
          </p:cNvSpPr>
          <p:nvPr>
            <p:ph type="body" sz="half" idx="2"/>
          </p:nvPr>
        </p:nvSpPr>
        <p:spPr>
          <a:xfrm>
            <a:off x="6765798" y="264795"/>
            <a:ext cx="1524000" cy="4956048"/>
          </a:xfrm>
        </p:spPr>
        <p:txBody>
          <a:bodyPr rot="0" spcFirstLastPara="0" vertOverflow="overflow" horzOverflow="overflow" spcCol="274320" rtlCol="0" fromWordArt="0" forceAA="0">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a:r>
              <a:rPr lang="it-IT"/>
              <a:t>Fare clic per modificare stili del testo dello schema</a:t>
            </a:r>
          </a:p>
        </p:txBody>
      </p:sp>
      <p:sp>
        <p:nvSpPr>
          <p:cNvPr id="12" name="Segnaposto data 16"/>
          <p:cNvSpPr>
            <a:spLocks noGrp="1"/>
          </p:cNvSpPr>
          <p:nvPr>
            <p:ph type="dt" sz="half" idx="10"/>
          </p:nvPr>
        </p:nvSpPr>
        <p:spPr>
          <a:xfrm rot="5400000">
            <a:off x="7589045" y="1081881"/>
            <a:ext cx="2011362" cy="384175"/>
          </a:xfrm>
          <a:prstGeom prst="rect">
            <a:avLst/>
          </a:prstGeom>
        </p:spPr>
        <p:txBody>
          <a:bodyPr rtlCol="0"/>
          <a:lstStyle>
            <a:lvl1pPr eaLnBrk="1" fontAlgn="auto" hangingPunct="1">
              <a:spcBef>
                <a:spcPts val="0"/>
              </a:spcBef>
              <a:spcAft>
                <a:spcPts val="0"/>
              </a:spcAft>
              <a:defRPr>
                <a:latin typeface="+mn-lt"/>
              </a:defRPr>
            </a:lvl1pPr>
          </a:lstStyle>
          <a:p>
            <a:pPr>
              <a:defRPr/>
            </a:pPr>
            <a:fld id="{7DBFF5E4-BECB-4F8A-9919-0444549C2B0E}" type="datetimeFigureOut">
              <a:rPr lang="it-IT">
                <a:solidFill>
                  <a:prstClr val="black"/>
                </a:solidFill>
              </a:rPr>
              <a:pPr>
                <a:defRPr/>
              </a:pPr>
              <a:t>12/10/2018</a:t>
            </a:fld>
            <a:endParaRPr lang="it-IT">
              <a:solidFill>
                <a:prstClr val="black"/>
              </a:solidFill>
            </a:endParaRPr>
          </a:p>
        </p:txBody>
      </p:sp>
      <p:sp>
        <p:nvSpPr>
          <p:cNvPr id="13" name="Segnaposto numero diapositiva 17"/>
          <p:cNvSpPr>
            <a:spLocks noGrp="1"/>
          </p:cNvSpPr>
          <p:nvPr>
            <p:ph type="sldNum" sz="quarter" idx="11"/>
          </p:nvPr>
        </p:nvSpPr>
        <p:spPr>
          <a:xfrm>
            <a:off x="8129588" y="5734050"/>
            <a:ext cx="609600" cy="520700"/>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fontAlgn="base">
              <a:spcBef>
                <a:spcPct val="0"/>
              </a:spcBef>
              <a:spcAft>
                <a:spcPct val="0"/>
              </a:spcAft>
              <a:defRPr/>
            </a:pPr>
            <a:fld id="{C5AB4AA1-261E-4E8F-94E5-E8E920D2903D}" type="slidenum">
              <a:rPr lang="it-IT" altLang="it-IT">
                <a:solidFill>
                  <a:prstClr val="black"/>
                </a:solidFill>
              </a:rPr>
              <a:pPr fontAlgn="base">
                <a:spcBef>
                  <a:spcPct val="0"/>
                </a:spcBef>
                <a:spcAft>
                  <a:spcPct val="0"/>
                </a:spcAft>
                <a:defRPr/>
              </a:pPr>
              <a:t>‹N›</a:t>
            </a:fld>
            <a:endParaRPr lang="it-IT" altLang="it-IT">
              <a:solidFill>
                <a:prstClr val="black"/>
              </a:solidFill>
            </a:endParaRPr>
          </a:p>
        </p:txBody>
      </p:sp>
      <p:sp>
        <p:nvSpPr>
          <p:cNvPr id="14" name="Segnaposto piè di pagina 20"/>
          <p:cNvSpPr>
            <a:spLocks noGrp="1"/>
          </p:cNvSpPr>
          <p:nvPr>
            <p:ph type="ftr" sz="quarter" idx="12"/>
          </p:nvPr>
        </p:nvSpPr>
        <p:spPr/>
        <p:txBody>
          <a:bodyPr rtlCol="0"/>
          <a:lstStyle>
            <a:lvl1pPr>
              <a:defRPr/>
            </a:lvl1pPr>
          </a:lstStyle>
          <a:p>
            <a:pPr>
              <a:defRPr/>
            </a:pPr>
            <a:endParaRPr lang="it-IT">
              <a:solidFill>
                <a:srgbClr val="575F6D"/>
              </a:solidFill>
            </a:endParaRPr>
          </a:p>
        </p:txBody>
      </p:sp>
    </p:spTree>
    <p:extLst>
      <p:ext uri="{BB962C8B-B14F-4D97-AF65-F5344CB8AC3E}">
        <p14:creationId xmlns:p14="http://schemas.microsoft.com/office/powerpoint/2010/main" val="156402740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en-US"/>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data 3"/>
          <p:cNvSpPr>
            <a:spLocks noGrp="1"/>
          </p:cNvSpPr>
          <p:nvPr>
            <p:ph type="dt" sz="half" idx="10"/>
          </p:nvPr>
        </p:nvSpPr>
        <p:spPr>
          <a:xfrm rot="5400000">
            <a:off x="7589045" y="1081881"/>
            <a:ext cx="2011362" cy="384175"/>
          </a:xfrm>
          <a:prstGeom prst="rect">
            <a:avLst/>
          </a:prstGeom>
        </p:spPr>
        <p:txBody>
          <a:bodyPr/>
          <a:lstStyle>
            <a:lvl1pPr eaLnBrk="1" fontAlgn="auto" hangingPunct="1">
              <a:spcBef>
                <a:spcPts val="0"/>
              </a:spcBef>
              <a:spcAft>
                <a:spcPts val="0"/>
              </a:spcAft>
              <a:defRPr>
                <a:latin typeface="+mn-lt"/>
              </a:defRPr>
            </a:lvl1pPr>
          </a:lstStyle>
          <a:p>
            <a:pPr>
              <a:defRPr/>
            </a:pPr>
            <a:fld id="{F61DF1BA-D1A0-4465-9924-40ADCF6EA1BD}" type="datetimeFigureOut">
              <a:rPr lang="it-IT">
                <a:solidFill>
                  <a:prstClr val="black"/>
                </a:solidFill>
              </a:rPr>
              <a:pPr>
                <a:defRPr/>
              </a:pPr>
              <a:t>12/10/2018</a:t>
            </a:fld>
            <a:endParaRPr lang="it-IT">
              <a:solidFill>
                <a:prstClr val="black"/>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srgbClr val="575F6D"/>
              </a:solidFill>
            </a:endParaRPr>
          </a:p>
        </p:txBody>
      </p:sp>
      <p:sp>
        <p:nvSpPr>
          <p:cNvPr id="6" name="Segnaposto numero diapositiva 5"/>
          <p:cNvSpPr>
            <a:spLocks noGrp="1"/>
          </p:cNvSpPr>
          <p:nvPr>
            <p:ph type="sldNum" sz="quarter" idx="12"/>
          </p:nvPr>
        </p:nvSpPr>
        <p:spPr>
          <a:xfrm>
            <a:off x="8129588" y="5734050"/>
            <a:ext cx="609600" cy="520700"/>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fontAlgn="base">
              <a:spcBef>
                <a:spcPct val="0"/>
              </a:spcBef>
              <a:spcAft>
                <a:spcPct val="0"/>
              </a:spcAft>
              <a:defRPr/>
            </a:pPr>
            <a:fld id="{027CB84D-ABAA-4114-B771-58570AE116B3}" type="slidenum">
              <a:rPr lang="it-IT" altLang="it-IT">
                <a:solidFill>
                  <a:prstClr val="black"/>
                </a:solidFill>
              </a:rPr>
              <a:pPr fontAlgn="base">
                <a:spcBef>
                  <a:spcPct val="0"/>
                </a:spcBef>
                <a:spcAft>
                  <a:spcPct val="0"/>
                </a:spcAft>
                <a:defRPr/>
              </a:pPr>
              <a:t>‹N›</a:t>
            </a:fld>
            <a:endParaRPr lang="it-IT" altLang="it-IT">
              <a:solidFill>
                <a:prstClr val="black"/>
              </a:solidFill>
            </a:endParaRPr>
          </a:p>
        </p:txBody>
      </p:sp>
    </p:spTree>
    <p:extLst>
      <p:ext uri="{BB962C8B-B14F-4D97-AF65-F5344CB8AC3E}">
        <p14:creationId xmlns:p14="http://schemas.microsoft.com/office/powerpoint/2010/main" val="352679575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9"/>
            <a:ext cx="1676400" cy="5851525"/>
          </a:xfrm>
        </p:spPr>
        <p:txBody>
          <a:bodyPr vert="eaVert"/>
          <a:lstStyle/>
          <a:p>
            <a:r>
              <a:rPr lang="it-IT"/>
              <a:t>Fare clic per modificare lo stile del titolo</a:t>
            </a:r>
            <a:endParaRPr lang="en-US"/>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data 3"/>
          <p:cNvSpPr>
            <a:spLocks noGrp="1"/>
          </p:cNvSpPr>
          <p:nvPr>
            <p:ph type="dt" sz="half" idx="10"/>
          </p:nvPr>
        </p:nvSpPr>
        <p:spPr>
          <a:xfrm rot="5400000">
            <a:off x="7589045" y="1081881"/>
            <a:ext cx="2011362" cy="384175"/>
          </a:xfrm>
          <a:prstGeom prst="rect">
            <a:avLst/>
          </a:prstGeom>
        </p:spPr>
        <p:txBody>
          <a:bodyPr/>
          <a:lstStyle>
            <a:lvl1pPr eaLnBrk="1" fontAlgn="auto" hangingPunct="1">
              <a:spcBef>
                <a:spcPts val="0"/>
              </a:spcBef>
              <a:spcAft>
                <a:spcPts val="0"/>
              </a:spcAft>
              <a:defRPr>
                <a:latin typeface="+mn-lt"/>
              </a:defRPr>
            </a:lvl1pPr>
          </a:lstStyle>
          <a:p>
            <a:pPr>
              <a:defRPr/>
            </a:pPr>
            <a:fld id="{56F193C9-54C9-454F-97E4-78727F12B496}" type="datetimeFigureOut">
              <a:rPr lang="it-IT">
                <a:solidFill>
                  <a:prstClr val="black"/>
                </a:solidFill>
              </a:rPr>
              <a:pPr>
                <a:defRPr/>
              </a:pPr>
              <a:t>12/10/2018</a:t>
            </a:fld>
            <a:endParaRPr lang="it-IT">
              <a:solidFill>
                <a:prstClr val="black"/>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srgbClr val="575F6D"/>
              </a:solidFill>
            </a:endParaRPr>
          </a:p>
        </p:txBody>
      </p:sp>
      <p:sp>
        <p:nvSpPr>
          <p:cNvPr id="6" name="Segnaposto numero diapositiva 5"/>
          <p:cNvSpPr>
            <a:spLocks noGrp="1"/>
          </p:cNvSpPr>
          <p:nvPr>
            <p:ph type="sldNum" sz="quarter" idx="12"/>
          </p:nvPr>
        </p:nvSpPr>
        <p:spPr>
          <a:xfrm>
            <a:off x="8129588" y="5734050"/>
            <a:ext cx="609600" cy="520700"/>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fontAlgn="base">
              <a:spcBef>
                <a:spcPct val="0"/>
              </a:spcBef>
              <a:spcAft>
                <a:spcPct val="0"/>
              </a:spcAft>
              <a:defRPr/>
            </a:pPr>
            <a:fld id="{8535CB5E-3F85-4B62-8AC3-1523CD531348}" type="slidenum">
              <a:rPr lang="it-IT" altLang="it-IT">
                <a:solidFill>
                  <a:prstClr val="black"/>
                </a:solidFill>
              </a:rPr>
              <a:pPr fontAlgn="base">
                <a:spcBef>
                  <a:spcPct val="0"/>
                </a:spcBef>
                <a:spcAft>
                  <a:spcPct val="0"/>
                </a:spcAft>
                <a:defRPr/>
              </a:pPr>
              <a:t>‹N›</a:t>
            </a:fld>
            <a:endParaRPr lang="it-IT" altLang="it-IT">
              <a:solidFill>
                <a:prstClr val="black"/>
              </a:solidFill>
            </a:endParaRPr>
          </a:p>
        </p:txBody>
      </p:sp>
    </p:spTree>
    <p:extLst>
      <p:ext uri="{BB962C8B-B14F-4D97-AF65-F5344CB8AC3E}">
        <p14:creationId xmlns:p14="http://schemas.microsoft.com/office/powerpoint/2010/main" val="6583700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cSld name="1_Vuota">
    <p:spTree>
      <p:nvGrpSpPr>
        <p:cNvPr id="1" name=""/>
        <p:cNvGrpSpPr/>
        <p:nvPr/>
      </p:nvGrpSpPr>
      <p:grpSpPr>
        <a:xfrm>
          <a:off x="0" y="0"/>
          <a:ext cx="0" cy="0"/>
          <a:chOff x="0" y="0"/>
          <a:chExt cx="0" cy="0"/>
        </a:xfrm>
      </p:grpSpPr>
      <p:pic>
        <p:nvPicPr>
          <p:cNvPr id="2"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0988" y="6334125"/>
            <a:ext cx="1111250"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7"/>
          <p:cNvCxnSpPr/>
          <p:nvPr/>
        </p:nvCxnSpPr>
        <p:spPr>
          <a:xfrm>
            <a:off x="90488" y="6143625"/>
            <a:ext cx="8974137" cy="0"/>
          </a:xfrm>
          <a:prstGeom prst="line">
            <a:avLst/>
          </a:prstGeom>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156139693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dgm">
  <p:cSld name="Titolo, diagramma o organigramma">
    <p:spTree>
      <p:nvGrpSpPr>
        <p:cNvPr id="1" name=""/>
        <p:cNvGrpSpPr/>
        <p:nvPr/>
      </p:nvGrpSpPr>
      <p:grpSpPr>
        <a:xfrm>
          <a:off x="0" y="0"/>
          <a:ext cx="0" cy="0"/>
          <a:chOff x="0" y="0"/>
          <a:chExt cx="0" cy="0"/>
        </a:xfrm>
      </p:grpSpPr>
      <p:sp>
        <p:nvSpPr>
          <p:cNvPr id="2" name="Titolo 1"/>
          <p:cNvSpPr>
            <a:spLocks noGrp="1"/>
          </p:cNvSpPr>
          <p:nvPr>
            <p:ph type="title"/>
          </p:nvPr>
        </p:nvSpPr>
        <p:spPr>
          <a:xfrm>
            <a:off x="1295400" y="1219200"/>
            <a:ext cx="7083425" cy="1444625"/>
          </a:xfrm>
        </p:spPr>
        <p:txBody>
          <a:bodyPr/>
          <a:lstStyle/>
          <a:p>
            <a:r>
              <a:rPr lang="it-IT"/>
              <a:t>Fare clic per modificare lo stile del titolo</a:t>
            </a:r>
          </a:p>
        </p:txBody>
      </p:sp>
      <p:sp>
        <p:nvSpPr>
          <p:cNvPr id="3" name="Segnaposto SmartArt 2"/>
          <p:cNvSpPr>
            <a:spLocks noGrp="1"/>
          </p:cNvSpPr>
          <p:nvPr>
            <p:ph type="dgm" idx="1"/>
          </p:nvPr>
        </p:nvSpPr>
        <p:spPr>
          <a:xfrm>
            <a:off x="1295400" y="2819400"/>
            <a:ext cx="7083425" cy="3771900"/>
          </a:xfrm>
        </p:spPr>
        <p:txBody>
          <a:bodyPr>
            <a:normAutofit/>
          </a:bodyPr>
          <a:lstStyle/>
          <a:p>
            <a:pPr lvl="0"/>
            <a:endParaRPr lang="it-IT" noProof="0"/>
          </a:p>
        </p:txBody>
      </p:sp>
      <p:sp>
        <p:nvSpPr>
          <p:cNvPr id="4" name="Rectangle 3"/>
          <p:cNvSpPr>
            <a:spLocks noGrp="1" noChangeArrowheads="1"/>
          </p:cNvSpPr>
          <p:nvPr>
            <p:ph type="dt" idx="10"/>
          </p:nvPr>
        </p:nvSpPr>
        <p:spPr>
          <a:xfrm>
            <a:off x="6553200" y="6502400"/>
            <a:ext cx="1825625" cy="277813"/>
          </a:xfrm>
          <a:prstGeom prst="rect">
            <a:avLst/>
          </a:prstGeom>
        </p:spPr>
        <p:txBody>
          <a:bodyPr/>
          <a:lstStyle>
            <a:lvl3pPr lvl="2" eaLnBrk="1" fontAlgn="auto" hangingPunct="1">
              <a:spcBef>
                <a:spcPts val="0"/>
              </a:spcBef>
              <a:spcAft>
                <a:spcPts val="0"/>
              </a:spcAft>
              <a:defRPr>
                <a:latin typeface="+mn-lt"/>
              </a:defRPr>
            </a:lvl3pPr>
          </a:lstStyle>
          <a:p>
            <a:pPr lvl="2">
              <a:defRPr/>
            </a:pPr>
            <a:endParaRPr lang="en-GB">
              <a:solidFill>
                <a:prstClr val="black"/>
              </a:solidFill>
            </a:endParaRPr>
          </a:p>
        </p:txBody>
      </p:sp>
      <p:sp>
        <p:nvSpPr>
          <p:cNvPr id="5" name="Rectangle 4"/>
          <p:cNvSpPr>
            <a:spLocks noGrp="1" noChangeArrowheads="1"/>
          </p:cNvSpPr>
          <p:nvPr>
            <p:ph type="ftr" idx="11"/>
          </p:nvPr>
        </p:nvSpPr>
        <p:spPr/>
        <p:txBody>
          <a:bodyPr/>
          <a:lstStyle>
            <a:lvl1pPr>
              <a:defRPr/>
            </a:lvl1pPr>
          </a:lstStyle>
          <a:p>
            <a:pPr>
              <a:defRPr/>
            </a:pPr>
            <a:endParaRPr lang="en-GB">
              <a:solidFill>
                <a:srgbClr val="575F6D"/>
              </a:solidFill>
            </a:endParaRPr>
          </a:p>
        </p:txBody>
      </p:sp>
      <p:sp>
        <p:nvSpPr>
          <p:cNvPr id="6" name="Rectangle 5"/>
          <p:cNvSpPr>
            <a:spLocks noGrp="1" noChangeArrowheads="1"/>
          </p:cNvSpPr>
          <p:nvPr>
            <p:ph type="sldNum" idx="12"/>
          </p:nvPr>
        </p:nvSpPr>
        <p:spPr>
          <a:xfrm>
            <a:off x="0" y="0"/>
            <a:ext cx="0" cy="0"/>
          </a:xfrm>
        </p:spPr>
        <p:txBody>
          <a:bodyPr vert="horz" wrap="square" lIns="91440" tIns="45720" rIns="91440" bIns="45720" numCol="1" anchor="t" anchorCtr="0" compatLnSpc="1">
            <a:prstTxWarp prst="textNoShape">
              <a:avLst/>
            </a:prstTxWarp>
          </a:bodyPr>
          <a:lstStyle>
            <a:lvl1pPr eaLnBrk="1" hangingPunct="1">
              <a:defRPr/>
            </a:lvl1pPr>
          </a:lstStyle>
          <a:p>
            <a:pPr fontAlgn="base">
              <a:spcBef>
                <a:spcPct val="0"/>
              </a:spcBef>
              <a:spcAft>
                <a:spcPct val="0"/>
              </a:spcAft>
              <a:defRPr/>
            </a:pPr>
            <a:fld id="{CA54B1E8-8516-4439-8FE5-9AADB6827A7C}" type="slidenum">
              <a:rPr lang="en-GB" altLang="it-IT">
                <a:solidFill>
                  <a:prstClr val="black"/>
                </a:solidFill>
              </a:rPr>
              <a:pPr fontAlgn="base">
                <a:spcBef>
                  <a:spcPct val="0"/>
                </a:spcBef>
                <a:spcAft>
                  <a:spcPct val="0"/>
                </a:spcAft>
                <a:defRPr/>
              </a:pPr>
              <a:t>‹N›</a:t>
            </a:fld>
            <a:endParaRPr lang="en-GB" altLang="it-IT">
              <a:solidFill>
                <a:prstClr val="black"/>
              </a:solidFill>
            </a:endParaRPr>
          </a:p>
        </p:txBody>
      </p:sp>
    </p:spTree>
    <p:extLst>
      <p:ext uri="{BB962C8B-B14F-4D97-AF65-F5344CB8AC3E}">
        <p14:creationId xmlns:p14="http://schemas.microsoft.com/office/powerpoint/2010/main" val="15484785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it-IT"/>
              <a:t>Fare clic per modificare stile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00EC0A89-238B-6045-AEB9-F4DE92B0642D}" type="datetimeFigureOut">
              <a:rPr lang="it-IT" smtClean="0"/>
              <a:t>12/10/2018</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A3F74A33-D6F8-9F48-9FBE-EE19CC8192AE}" type="slidenum">
              <a:rPr lang="it-IT" smtClean="0"/>
              <a:t>‹N›</a:t>
            </a:fld>
            <a:endParaRPr lang="it-IT"/>
          </a:p>
        </p:txBody>
      </p:sp>
    </p:spTree>
    <p:extLst>
      <p:ext uri="{BB962C8B-B14F-4D97-AF65-F5344CB8AC3E}">
        <p14:creationId xmlns:p14="http://schemas.microsoft.com/office/powerpoint/2010/main" val="14735946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it-IT"/>
              <a:t>Fare clic per modificare stile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Trascinare l'immagine su un segnaposto o fare clic sull'icona per aggiungerla</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00EC0A89-238B-6045-AEB9-F4DE92B0642D}" type="datetimeFigureOut">
              <a:rPr lang="it-IT" smtClean="0"/>
              <a:t>12/10/2018</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A3F74A33-D6F8-9F48-9FBE-EE19CC8192AE}" type="slidenum">
              <a:rPr lang="it-IT" smtClean="0"/>
              <a:t>‹N›</a:t>
            </a:fld>
            <a:endParaRPr lang="it-IT"/>
          </a:p>
        </p:txBody>
      </p:sp>
    </p:spTree>
    <p:extLst>
      <p:ext uri="{BB962C8B-B14F-4D97-AF65-F5344CB8AC3E}">
        <p14:creationId xmlns:p14="http://schemas.microsoft.com/office/powerpoint/2010/main" val="19241006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3.pn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image" Target="../media/image3.png"/><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5" Type="http://schemas.openxmlformats.org/officeDocument/2006/relationships/image" Target="../media/image3.png"/><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slideLayout" Target="../slideLayouts/slideLayout64.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5" Type="http://schemas.openxmlformats.org/officeDocument/2006/relationships/image" Target="../media/image3.png"/><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slideLayout" Target="../slideLayouts/slideLayout77.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slideLayout" Target="../slideLayouts/slideLayout76.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5" Type="http://schemas.openxmlformats.org/officeDocument/2006/relationships/image" Target="../media/image3.png"/><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 Id="rId14"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it-IT"/>
              <a:t>Fare clic per modificare stile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0EC0A89-238B-6045-AEB9-F4DE92B0642D}" type="datetimeFigureOut">
              <a:rPr lang="it-IT" smtClean="0"/>
              <a:t>12/10/2018</a:t>
            </a:fld>
            <a:endParaRPr lang="it-IT"/>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74A33-D6F8-9F48-9FBE-EE19CC8192AE}" type="slidenum">
              <a:rPr lang="it-IT" smtClean="0"/>
              <a:t>‹N›</a:t>
            </a:fld>
            <a:endParaRPr lang="it-IT"/>
          </a:p>
        </p:txBody>
      </p:sp>
    </p:spTree>
    <p:extLst>
      <p:ext uri="{BB962C8B-B14F-4D97-AF65-F5344CB8AC3E}">
        <p14:creationId xmlns:p14="http://schemas.microsoft.com/office/powerpoint/2010/main" val="157196560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Segnaposto titolo 21"/>
          <p:cNvSpPr>
            <a:spLocks noGrp="1"/>
          </p:cNvSpPr>
          <p:nvPr>
            <p:ph type="title"/>
          </p:nvPr>
        </p:nvSpPr>
        <p:spPr>
          <a:xfrm>
            <a:off x="457200" y="274638"/>
            <a:ext cx="7467600" cy="1143000"/>
          </a:xfrm>
          <a:prstGeom prst="rect">
            <a:avLst/>
          </a:prstGeom>
        </p:spPr>
        <p:txBody>
          <a:bodyPr vert="horz" anchor="b">
            <a:normAutofit/>
          </a:bodyPr>
          <a:lstStyle/>
          <a:p>
            <a:r>
              <a:rPr lang="it-IT"/>
              <a:t>Fare clic per modificare lo stile del titolo</a:t>
            </a:r>
            <a:endParaRPr lang="en-US"/>
          </a:p>
        </p:txBody>
      </p:sp>
      <p:sp>
        <p:nvSpPr>
          <p:cNvPr id="1027" name="Segnaposto testo 12"/>
          <p:cNvSpPr>
            <a:spLocks noGrp="1"/>
          </p:cNvSpPr>
          <p:nvPr>
            <p:ph type="body" idx="1"/>
          </p:nvPr>
        </p:nvSpPr>
        <p:spPr bwMode="auto">
          <a:xfrm>
            <a:off x="457200" y="1600200"/>
            <a:ext cx="7467600" cy="487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IT" smtClean="0"/>
              <a:t>Fare clic per modificare stili del testo dello schema</a:t>
            </a:r>
          </a:p>
          <a:p>
            <a:pPr lvl="1"/>
            <a:r>
              <a:rPr lang="it-IT" altLang="it-IT" smtClean="0"/>
              <a:t>Secondo livello</a:t>
            </a:r>
          </a:p>
          <a:p>
            <a:pPr lvl="2"/>
            <a:r>
              <a:rPr lang="it-IT" altLang="it-IT" smtClean="0"/>
              <a:t>Terzo livello</a:t>
            </a:r>
          </a:p>
          <a:p>
            <a:pPr lvl="3"/>
            <a:r>
              <a:rPr lang="it-IT" altLang="it-IT" smtClean="0"/>
              <a:t>Quarto livello</a:t>
            </a:r>
          </a:p>
          <a:p>
            <a:pPr lvl="4"/>
            <a:r>
              <a:rPr lang="it-IT" altLang="it-IT" smtClean="0"/>
              <a:t>Quinto livello</a:t>
            </a:r>
            <a:endParaRPr lang="en-US" altLang="it-IT" smtClean="0"/>
          </a:p>
        </p:txBody>
      </p:sp>
      <p:sp>
        <p:nvSpPr>
          <p:cNvPr id="3" name="Segnaposto piè di pagina 2"/>
          <p:cNvSpPr>
            <a:spLocks noGrp="1"/>
          </p:cNvSpPr>
          <p:nvPr>
            <p:ph type="ftr" sz="quarter" idx="3"/>
          </p:nvPr>
        </p:nvSpPr>
        <p:spPr>
          <a:xfrm>
            <a:off x="3132138" y="6492875"/>
            <a:ext cx="3200400" cy="365125"/>
          </a:xfrm>
          <a:prstGeom prst="rect">
            <a:avLst/>
          </a:prstGeom>
        </p:spPr>
        <p:txBody>
          <a:bodyPr vert="horz" anchor="ctr" anchorCtr="0"/>
          <a:lstStyle>
            <a:lvl1pPr algn="l" eaLnBrk="1" fontAlgn="auto" latinLnBrk="0" hangingPunct="1">
              <a:spcBef>
                <a:spcPts val="0"/>
              </a:spcBef>
              <a:spcAft>
                <a:spcPts val="0"/>
              </a:spcAft>
              <a:defRPr kumimoji="0" sz="1200">
                <a:solidFill>
                  <a:schemeClr val="tx2"/>
                </a:solidFill>
                <a:latin typeface="+mn-lt"/>
              </a:defRPr>
            </a:lvl1pPr>
          </a:lstStyle>
          <a:p>
            <a:pPr>
              <a:defRPr/>
            </a:pPr>
            <a:endParaRPr lang="it-IT">
              <a:solidFill>
                <a:srgbClr val="575F6D"/>
              </a:solidFill>
            </a:endParaRPr>
          </a:p>
        </p:txBody>
      </p:sp>
      <p:grpSp>
        <p:nvGrpSpPr>
          <p:cNvPr id="1029" name="Gruppo 19"/>
          <p:cNvGrpSpPr>
            <a:grpSpLocks/>
          </p:cNvGrpSpPr>
          <p:nvPr/>
        </p:nvGrpSpPr>
        <p:grpSpPr bwMode="auto">
          <a:xfrm>
            <a:off x="0" y="6281738"/>
            <a:ext cx="9144000" cy="576262"/>
            <a:chOff x="0" y="6282320"/>
            <a:chExt cx="9144000" cy="575680"/>
          </a:xfrm>
        </p:grpSpPr>
        <p:pic>
          <p:nvPicPr>
            <p:cNvPr id="1030" name="Immagine 16"/>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0" y="6282320"/>
              <a:ext cx="6120130" cy="575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1" name="Immagine 18"/>
            <p:cNvPicPr>
              <a:picLocks noChangeAspect="1" noChangeArrowheads="1"/>
            </p:cNvPicPr>
            <p:nvPr/>
          </p:nvPicPr>
          <p:blipFill>
            <a:blip r:embed="rId15">
              <a:extLst>
                <a:ext uri="{28A0092B-C50C-407E-A947-70E740481C1C}">
                  <a14:useLocalDpi xmlns:a14="http://schemas.microsoft.com/office/drawing/2010/main" val="0"/>
                </a:ext>
              </a:extLst>
            </a:blip>
            <a:srcRect r="43524"/>
            <a:stretch>
              <a:fillRect/>
            </a:stretch>
          </p:blipFill>
          <p:spPr bwMode="auto">
            <a:xfrm>
              <a:off x="5687616" y="6282320"/>
              <a:ext cx="3456384" cy="575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67421517"/>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 id="2147483753" r:id="rId12"/>
    <p:sldLayoutId id="2147483754" r:id="rId13"/>
  </p:sldLayoutIdLst>
  <p:txStyles>
    <p:titleStyle>
      <a:lvl1pPr algn="l" rtl="0" eaLnBrk="0" fontAlgn="base" hangingPunct="0">
        <a:spcBef>
          <a:spcPct val="0"/>
        </a:spcBef>
        <a:spcAft>
          <a:spcPct val="0"/>
        </a:spcAft>
        <a:defRPr sz="3000" kern="1200" cap="small">
          <a:solidFill>
            <a:schemeClr val="tx2"/>
          </a:solidFill>
          <a:latin typeface="+mj-lt"/>
          <a:ea typeface="+mj-ea"/>
          <a:cs typeface="+mj-cs"/>
        </a:defRPr>
      </a:lvl1pPr>
      <a:lvl2pPr algn="l" rtl="0" eaLnBrk="0" fontAlgn="base" hangingPunct="0">
        <a:spcBef>
          <a:spcPct val="0"/>
        </a:spcBef>
        <a:spcAft>
          <a:spcPct val="0"/>
        </a:spcAft>
        <a:defRPr sz="3000">
          <a:solidFill>
            <a:schemeClr val="tx2"/>
          </a:solidFill>
          <a:latin typeface="Calibri Light" panose="020F0302020204030204" pitchFamily="34" charset="0"/>
        </a:defRPr>
      </a:lvl2pPr>
      <a:lvl3pPr algn="l" rtl="0" eaLnBrk="0" fontAlgn="base" hangingPunct="0">
        <a:spcBef>
          <a:spcPct val="0"/>
        </a:spcBef>
        <a:spcAft>
          <a:spcPct val="0"/>
        </a:spcAft>
        <a:defRPr sz="3000">
          <a:solidFill>
            <a:schemeClr val="tx2"/>
          </a:solidFill>
          <a:latin typeface="Calibri Light" panose="020F0302020204030204" pitchFamily="34" charset="0"/>
        </a:defRPr>
      </a:lvl3pPr>
      <a:lvl4pPr algn="l" rtl="0" eaLnBrk="0" fontAlgn="base" hangingPunct="0">
        <a:spcBef>
          <a:spcPct val="0"/>
        </a:spcBef>
        <a:spcAft>
          <a:spcPct val="0"/>
        </a:spcAft>
        <a:defRPr sz="3000">
          <a:solidFill>
            <a:schemeClr val="tx2"/>
          </a:solidFill>
          <a:latin typeface="Calibri Light" panose="020F0302020204030204" pitchFamily="34" charset="0"/>
        </a:defRPr>
      </a:lvl4pPr>
      <a:lvl5pPr algn="l" rtl="0" eaLnBrk="0" fontAlgn="base" hangingPunct="0">
        <a:spcBef>
          <a:spcPct val="0"/>
        </a:spcBef>
        <a:spcAft>
          <a:spcPct val="0"/>
        </a:spcAft>
        <a:defRPr sz="3000">
          <a:solidFill>
            <a:schemeClr val="tx2"/>
          </a:solidFill>
          <a:latin typeface="Calibri Light" panose="020F0302020204030204" pitchFamily="34" charset="0"/>
        </a:defRPr>
      </a:lvl5pPr>
      <a:lvl6pPr marL="457200" algn="l" rtl="0" fontAlgn="base">
        <a:spcBef>
          <a:spcPct val="0"/>
        </a:spcBef>
        <a:spcAft>
          <a:spcPct val="0"/>
        </a:spcAft>
        <a:defRPr sz="3000">
          <a:solidFill>
            <a:schemeClr val="tx2"/>
          </a:solidFill>
          <a:latin typeface="Calibri Light" panose="020F0302020204030204" pitchFamily="34" charset="0"/>
        </a:defRPr>
      </a:lvl6pPr>
      <a:lvl7pPr marL="914400" algn="l" rtl="0" fontAlgn="base">
        <a:spcBef>
          <a:spcPct val="0"/>
        </a:spcBef>
        <a:spcAft>
          <a:spcPct val="0"/>
        </a:spcAft>
        <a:defRPr sz="3000">
          <a:solidFill>
            <a:schemeClr val="tx2"/>
          </a:solidFill>
          <a:latin typeface="Calibri Light" panose="020F0302020204030204" pitchFamily="34" charset="0"/>
        </a:defRPr>
      </a:lvl7pPr>
      <a:lvl8pPr marL="1371600" algn="l" rtl="0" fontAlgn="base">
        <a:spcBef>
          <a:spcPct val="0"/>
        </a:spcBef>
        <a:spcAft>
          <a:spcPct val="0"/>
        </a:spcAft>
        <a:defRPr sz="3000">
          <a:solidFill>
            <a:schemeClr val="tx2"/>
          </a:solidFill>
          <a:latin typeface="Calibri Light" panose="020F0302020204030204" pitchFamily="34" charset="0"/>
        </a:defRPr>
      </a:lvl8pPr>
      <a:lvl9pPr marL="1828800" algn="l" rtl="0" fontAlgn="base">
        <a:spcBef>
          <a:spcPct val="0"/>
        </a:spcBef>
        <a:spcAft>
          <a:spcPct val="0"/>
        </a:spcAft>
        <a:defRPr sz="3000">
          <a:solidFill>
            <a:schemeClr val="tx2"/>
          </a:solidFill>
          <a:latin typeface="Calibri Light" panose="020F0302020204030204" pitchFamily="34" charset="0"/>
        </a:defRPr>
      </a:lvl9pPr>
    </p:titleStyle>
    <p:bodyStyle>
      <a:lvl1pPr marL="273050" indent="-273050" algn="l" rtl="0" eaLnBrk="0" fontAlgn="base" hangingPunct="0">
        <a:spcBef>
          <a:spcPts val="600"/>
        </a:spcBef>
        <a:spcAft>
          <a:spcPct val="0"/>
        </a:spcAft>
        <a:buClr>
          <a:schemeClr val="accent1"/>
        </a:buClr>
        <a:buSzPct val="70000"/>
        <a:buFont typeface="Wingdings" panose="05000000000000000000" pitchFamily="2" charset="2"/>
        <a:buChar char=""/>
        <a:defRPr sz="2400" kern="1200">
          <a:solidFill>
            <a:schemeClr val="tx1"/>
          </a:solidFill>
          <a:latin typeface="+mn-lt"/>
          <a:ea typeface="+mn-ea"/>
          <a:cs typeface="+mn-cs"/>
        </a:defRPr>
      </a:lvl1pPr>
      <a:lvl2pPr marL="639763" indent="-273050" algn="l" rtl="0" eaLnBrk="0" fontAlgn="base" hangingPunct="0">
        <a:spcBef>
          <a:spcPct val="20000"/>
        </a:spcBef>
        <a:spcAft>
          <a:spcPct val="0"/>
        </a:spcAft>
        <a:buClr>
          <a:schemeClr val="accent1"/>
        </a:buClr>
        <a:buSzPct val="80000"/>
        <a:buFont typeface="Wingdings 2" panose="05020102010507070707" pitchFamily="18" charset="2"/>
        <a:buChar char=""/>
        <a:defRPr sz="2100" kern="1200">
          <a:solidFill>
            <a:schemeClr val="tx1"/>
          </a:solidFill>
          <a:latin typeface="+mn-lt"/>
          <a:ea typeface="+mn-ea"/>
          <a:cs typeface="+mn-cs"/>
        </a:defRPr>
      </a:lvl2pPr>
      <a:lvl3pPr marL="914400" indent="-182563" algn="l" rtl="0" eaLnBrk="0" fontAlgn="base" hangingPunct="0">
        <a:spcBef>
          <a:spcPct val="20000"/>
        </a:spcBef>
        <a:spcAft>
          <a:spcPct val="0"/>
        </a:spcAft>
        <a:buClr>
          <a:srgbClr val="E0752F"/>
        </a:buClr>
        <a:buSzPct val="60000"/>
        <a:buFont typeface="Wingdings" panose="05000000000000000000" pitchFamily="2" charset="2"/>
        <a:buChar char=""/>
        <a:defRPr kern="1200">
          <a:solidFill>
            <a:schemeClr val="tx1"/>
          </a:solidFill>
          <a:latin typeface="+mn-lt"/>
          <a:ea typeface="+mn-ea"/>
          <a:cs typeface="+mn-cs"/>
        </a:defRPr>
      </a:lvl3pPr>
      <a:lvl4pPr marL="1187450" indent="-182563" algn="l" rtl="0" eaLnBrk="0" fontAlgn="base" hangingPunct="0">
        <a:spcBef>
          <a:spcPct val="20000"/>
        </a:spcBef>
        <a:spcAft>
          <a:spcPct val="0"/>
        </a:spcAft>
        <a:buClr>
          <a:srgbClr val="FEC3AE"/>
        </a:buClr>
        <a:buSzPct val="60000"/>
        <a:buFont typeface="Wingdings" panose="05000000000000000000" pitchFamily="2" charset="2"/>
        <a:buChar char=""/>
        <a:defRPr kern="1200">
          <a:solidFill>
            <a:schemeClr val="tx1"/>
          </a:solidFill>
          <a:latin typeface="+mn-lt"/>
          <a:ea typeface="+mn-ea"/>
          <a:cs typeface="+mn-cs"/>
        </a:defRPr>
      </a:lvl4pPr>
      <a:lvl5pPr marL="1462088" indent="-182563" algn="l" rtl="0" eaLnBrk="0" fontAlgn="base" hangingPunct="0">
        <a:spcBef>
          <a:spcPct val="20000"/>
        </a:spcBef>
        <a:spcAft>
          <a:spcPct val="0"/>
        </a:spcAft>
        <a:buClr>
          <a:srgbClr val="BDCAE9"/>
        </a:buClr>
        <a:buSzPct val="68000"/>
        <a:buFont typeface="Wingdings 2" panose="05020102010507070707" pitchFamily="18" charset="2"/>
        <a:buChar char=""/>
        <a:defRPr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Segnaposto titolo 21"/>
          <p:cNvSpPr>
            <a:spLocks noGrp="1"/>
          </p:cNvSpPr>
          <p:nvPr>
            <p:ph type="title"/>
          </p:nvPr>
        </p:nvSpPr>
        <p:spPr>
          <a:xfrm>
            <a:off x="457200" y="274638"/>
            <a:ext cx="7467600" cy="1143000"/>
          </a:xfrm>
          <a:prstGeom prst="rect">
            <a:avLst/>
          </a:prstGeom>
        </p:spPr>
        <p:txBody>
          <a:bodyPr vert="horz" anchor="b">
            <a:normAutofit/>
          </a:bodyPr>
          <a:lstStyle/>
          <a:p>
            <a:r>
              <a:rPr lang="it-IT"/>
              <a:t>Fare clic per modificare lo stile del titolo</a:t>
            </a:r>
            <a:endParaRPr lang="en-US"/>
          </a:p>
        </p:txBody>
      </p:sp>
      <p:sp>
        <p:nvSpPr>
          <p:cNvPr id="1027" name="Segnaposto testo 12"/>
          <p:cNvSpPr>
            <a:spLocks noGrp="1"/>
          </p:cNvSpPr>
          <p:nvPr>
            <p:ph type="body" idx="1"/>
          </p:nvPr>
        </p:nvSpPr>
        <p:spPr bwMode="auto">
          <a:xfrm>
            <a:off x="457200" y="1600200"/>
            <a:ext cx="7467600" cy="487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IT" smtClean="0"/>
              <a:t>Fare clic per modificare stili del testo dello schema</a:t>
            </a:r>
          </a:p>
          <a:p>
            <a:pPr lvl="1"/>
            <a:r>
              <a:rPr lang="it-IT" altLang="it-IT" smtClean="0"/>
              <a:t>Secondo livello</a:t>
            </a:r>
          </a:p>
          <a:p>
            <a:pPr lvl="2"/>
            <a:r>
              <a:rPr lang="it-IT" altLang="it-IT" smtClean="0"/>
              <a:t>Terzo livello</a:t>
            </a:r>
          </a:p>
          <a:p>
            <a:pPr lvl="3"/>
            <a:r>
              <a:rPr lang="it-IT" altLang="it-IT" smtClean="0"/>
              <a:t>Quarto livello</a:t>
            </a:r>
          </a:p>
          <a:p>
            <a:pPr lvl="4"/>
            <a:r>
              <a:rPr lang="it-IT" altLang="it-IT" smtClean="0"/>
              <a:t>Quinto livello</a:t>
            </a:r>
            <a:endParaRPr lang="en-US" altLang="it-IT" smtClean="0"/>
          </a:p>
        </p:txBody>
      </p:sp>
      <p:sp>
        <p:nvSpPr>
          <p:cNvPr id="3" name="Segnaposto piè di pagina 2"/>
          <p:cNvSpPr>
            <a:spLocks noGrp="1"/>
          </p:cNvSpPr>
          <p:nvPr>
            <p:ph type="ftr" sz="quarter" idx="3"/>
          </p:nvPr>
        </p:nvSpPr>
        <p:spPr>
          <a:xfrm>
            <a:off x="3132138" y="6492875"/>
            <a:ext cx="3200400" cy="365125"/>
          </a:xfrm>
          <a:prstGeom prst="rect">
            <a:avLst/>
          </a:prstGeom>
        </p:spPr>
        <p:txBody>
          <a:bodyPr vert="horz" anchor="ctr" anchorCtr="0"/>
          <a:lstStyle>
            <a:lvl1pPr algn="l" eaLnBrk="1" fontAlgn="auto" latinLnBrk="0" hangingPunct="1">
              <a:spcBef>
                <a:spcPts val="0"/>
              </a:spcBef>
              <a:spcAft>
                <a:spcPts val="0"/>
              </a:spcAft>
              <a:defRPr kumimoji="0" sz="1200">
                <a:solidFill>
                  <a:schemeClr val="tx2"/>
                </a:solidFill>
                <a:latin typeface="+mn-lt"/>
              </a:defRPr>
            </a:lvl1pPr>
          </a:lstStyle>
          <a:p>
            <a:pPr>
              <a:defRPr/>
            </a:pPr>
            <a:endParaRPr lang="it-IT">
              <a:solidFill>
                <a:srgbClr val="575F6D"/>
              </a:solidFill>
            </a:endParaRPr>
          </a:p>
        </p:txBody>
      </p:sp>
      <p:grpSp>
        <p:nvGrpSpPr>
          <p:cNvPr id="1029" name="Gruppo 19"/>
          <p:cNvGrpSpPr>
            <a:grpSpLocks/>
          </p:cNvGrpSpPr>
          <p:nvPr/>
        </p:nvGrpSpPr>
        <p:grpSpPr bwMode="auto">
          <a:xfrm>
            <a:off x="0" y="6281738"/>
            <a:ext cx="9144000" cy="576262"/>
            <a:chOff x="0" y="6282320"/>
            <a:chExt cx="9144000" cy="575680"/>
          </a:xfrm>
        </p:grpSpPr>
        <p:pic>
          <p:nvPicPr>
            <p:cNvPr id="1030" name="Immagine 16"/>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0" y="6282320"/>
              <a:ext cx="6120130" cy="575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1" name="Immagine 18"/>
            <p:cNvPicPr>
              <a:picLocks noChangeAspect="1" noChangeArrowheads="1"/>
            </p:cNvPicPr>
            <p:nvPr/>
          </p:nvPicPr>
          <p:blipFill>
            <a:blip r:embed="rId15">
              <a:extLst>
                <a:ext uri="{28A0092B-C50C-407E-A947-70E740481C1C}">
                  <a14:useLocalDpi xmlns:a14="http://schemas.microsoft.com/office/drawing/2010/main" val="0"/>
                </a:ext>
              </a:extLst>
            </a:blip>
            <a:srcRect r="43524"/>
            <a:stretch>
              <a:fillRect/>
            </a:stretch>
          </p:blipFill>
          <p:spPr bwMode="auto">
            <a:xfrm>
              <a:off x="5687616" y="6282320"/>
              <a:ext cx="3456384" cy="575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419408835"/>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 id="2147483767" r:id="rId12"/>
    <p:sldLayoutId id="2147483768" r:id="rId13"/>
  </p:sldLayoutIdLst>
  <p:txStyles>
    <p:titleStyle>
      <a:lvl1pPr algn="l" rtl="0" eaLnBrk="0" fontAlgn="base" hangingPunct="0">
        <a:spcBef>
          <a:spcPct val="0"/>
        </a:spcBef>
        <a:spcAft>
          <a:spcPct val="0"/>
        </a:spcAft>
        <a:defRPr sz="3000" kern="1200" cap="small">
          <a:solidFill>
            <a:schemeClr val="tx2"/>
          </a:solidFill>
          <a:latin typeface="+mj-lt"/>
          <a:ea typeface="+mj-ea"/>
          <a:cs typeface="+mj-cs"/>
        </a:defRPr>
      </a:lvl1pPr>
      <a:lvl2pPr algn="l" rtl="0" eaLnBrk="0" fontAlgn="base" hangingPunct="0">
        <a:spcBef>
          <a:spcPct val="0"/>
        </a:spcBef>
        <a:spcAft>
          <a:spcPct val="0"/>
        </a:spcAft>
        <a:defRPr sz="3000">
          <a:solidFill>
            <a:schemeClr val="tx2"/>
          </a:solidFill>
          <a:latin typeface="Calibri Light" panose="020F0302020204030204" pitchFamily="34" charset="0"/>
        </a:defRPr>
      </a:lvl2pPr>
      <a:lvl3pPr algn="l" rtl="0" eaLnBrk="0" fontAlgn="base" hangingPunct="0">
        <a:spcBef>
          <a:spcPct val="0"/>
        </a:spcBef>
        <a:spcAft>
          <a:spcPct val="0"/>
        </a:spcAft>
        <a:defRPr sz="3000">
          <a:solidFill>
            <a:schemeClr val="tx2"/>
          </a:solidFill>
          <a:latin typeface="Calibri Light" panose="020F0302020204030204" pitchFamily="34" charset="0"/>
        </a:defRPr>
      </a:lvl3pPr>
      <a:lvl4pPr algn="l" rtl="0" eaLnBrk="0" fontAlgn="base" hangingPunct="0">
        <a:spcBef>
          <a:spcPct val="0"/>
        </a:spcBef>
        <a:spcAft>
          <a:spcPct val="0"/>
        </a:spcAft>
        <a:defRPr sz="3000">
          <a:solidFill>
            <a:schemeClr val="tx2"/>
          </a:solidFill>
          <a:latin typeface="Calibri Light" panose="020F0302020204030204" pitchFamily="34" charset="0"/>
        </a:defRPr>
      </a:lvl4pPr>
      <a:lvl5pPr algn="l" rtl="0" eaLnBrk="0" fontAlgn="base" hangingPunct="0">
        <a:spcBef>
          <a:spcPct val="0"/>
        </a:spcBef>
        <a:spcAft>
          <a:spcPct val="0"/>
        </a:spcAft>
        <a:defRPr sz="3000">
          <a:solidFill>
            <a:schemeClr val="tx2"/>
          </a:solidFill>
          <a:latin typeface="Calibri Light" panose="020F0302020204030204" pitchFamily="34" charset="0"/>
        </a:defRPr>
      </a:lvl5pPr>
      <a:lvl6pPr marL="457200" algn="l" rtl="0" fontAlgn="base">
        <a:spcBef>
          <a:spcPct val="0"/>
        </a:spcBef>
        <a:spcAft>
          <a:spcPct val="0"/>
        </a:spcAft>
        <a:defRPr sz="3000">
          <a:solidFill>
            <a:schemeClr val="tx2"/>
          </a:solidFill>
          <a:latin typeface="Calibri Light" panose="020F0302020204030204" pitchFamily="34" charset="0"/>
        </a:defRPr>
      </a:lvl6pPr>
      <a:lvl7pPr marL="914400" algn="l" rtl="0" fontAlgn="base">
        <a:spcBef>
          <a:spcPct val="0"/>
        </a:spcBef>
        <a:spcAft>
          <a:spcPct val="0"/>
        </a:spcAft>
        <a:defRPr sz="3000">
          <a:solidFill>
            <a:schemeClr val="tx2"/>
          </a:solidFill>
          <a:latin typeface="Calibri Light" panose="020F0302020204030204" pitchFamily="34" charset="0"/>
        </a:defRPr>
      </a:lvl7pPr>
      <a:lvl8pPr marL="1371600" algn="l" rtl="0" fontAlgn="base">
        <a:spcBef>
          <a:spcPct val="0"/>
        </a:spcBef>
        <a:spcAft>
          <a:spcPct val="0"/>
        </a:spcAft>
        <a:defRPr sz="3000">
          <a:solidFill>
            <a:schemeClr val="tx2"/>
          </a:solidFill>
          <a:latin typeface="Calibri Light" panose="020F0302020204030204" pitchFamily="34" charset="0"/>
        </a:defRPr>
      </a:lvl8pPr>
      <a:lvl9pPr marL="1828800" algn="l" rtl="0" fontAlgn="base">
        <a:spcBef>
          <a:spcPct val="0"/>
        </a:spcBef>
        <a:spcAft>
          <a:spcPct val="0"/>
        </a:spcAft>
        <a:defRPr sz="3000">
          <a:solidFill>
            <a:schemeClr val="tx2"/>
          </a:solidFill>
          <a:latin typeface="Calibri Light" panose="020F0302020204030204" pitchFamily="34" charset="0"/>
        </a:defRPr>
      </a:lvl9pPr>
    </p:titleStyle>
    <p:bodyStyle>
      <a:lvl1pPr marL="273050" indent="-273050" algn="l" rtl="0" eaLnBrk="0" fontAlgn="base" hangingPunct="0">
        <a:spcBef>
          <a:spcPts val="600"/>
        </a:spcBef>
        <a:spcAft>
          <a:spcPct val="0"/>
        </a:spcAft>
        <a:buClr>
          <a:schemeClr val="accent1"/>
        </a:buClr>
        <a:buSzPct val="70000"/>
        <a:buFont typeface="Wingdings" panose="05000000000000000000" pitchFamily="2" charset="2"/>
        <a:buChar char=""/>
        <a:defRPr sz="2400" kern="1200">
          <a:solidFill>
            <a:schemeClr val="tx1"/>
          </a:solidFill>
          <a:latin typeface="+mn-lt"/>
          <a:ea typeface="+mn-ea"/>
          <a:cs typeface="+mn-cs"/>
        </a:defRPr>
      </a:lvl1pPr>
      <a:lvl2pPr marL="639763" indent="-273050" algn="l" rtl="0" eaLnBrk="0" fontAlgn="base" hangingPunct="0">
        <a:spcBef>
          <a:spcPct val="20000"/>
        </a:spcBef>
        <a:spcAft>
          <a:spcPct val="0"/>
        </a:spcAft>
        <a:buClr>
          <a:schemeClr val="accent1"/>
        </a:buClr>
        <a:buSzPct val="80000"/>
        <a:buFont typeface="Wingdings 2" panose="05020102010507070707" pitchFamily="18" charset="2"/>
        <a:buChar char=""/>
        <a:defRPr sz="2100" kern="1200">
          <a:solidFill>
            <a:schemeClr val="tx1"/>
          </a:solidFill>
          <a:latin typeface="+mn-lt"/>
          <a:ea typeface="+mn-ea"/>
          <a:cs typeface="+mn-cs"/>
        </a:defRPr>
      </a:lvl2pPr>
      <a:lvl3pPr marL="914400" indent="-182563" algn="l" rtl="0" eaLnBrk="0" fontAlgn="base" hangingPunct="0">
        <a:spcBef>
          <a:spcPct val="20000"/>
        </a:spcBef>
        <a:spcAft>
          <a:spcPct val="0"/>
        </a:spcAft>
        <a:buClr>
          <a:srgbClr val="E0752F"/>
        </a:buClr>
        <a:buSzPct val="60000"/>
        <a:buFont typeface="Wingdings" panose="05000000000000000000" pitchFamily="2" charset="2"/>
        <a:buChar char=""/>
        <a:defRPr kern="1200">
          <a:solidFill>
            <a:schemeClr val="tx1"/>
          </a:solidFill>
          <a:latin typeface="+mn-lt"/>
          <a:ea typeface="+mn-ea"/>
          <a:cs typeface="+mn-cs"/>
        </a:defRPr>
      </a:lvl3pPr>
      <a:lvl4pPr marL="1187450" indent="-182563" algn="l" rtl="0" eaLnBrk="0" fontAlgn="base" hangingPunct="0">
        <a:spcBef>
          <a:spcPct val="20000"/>
        </a:spcBef>
        <a:spcAft>
          <a:spcPct val="0"/>
        </a:spcAft>
        <a:buClr>
          <a:srgbClr val="FEC3AE"/>
        </a:buClr>
        <a:buSzPct val="60000"/>
        <a:buFont typeface="Wingdings" panose="05000000000000000000" pitchFamily="2" charset="2"/>
        <a:buChar char=""/>
        <a:defRPr kern="1200">
          <a:solidFill>
            <a:schemeClr val="tx1"/>
          </a:solidFill>
          <a:latin typeface="+mn-lt"/>
          <a:ea typeface="+mn-ea"/>
          <a:cs typeface="+mn-cs"/>
        </a:defRPr>
      </a:lvl4pPr>
      <a:lvl5pPr marL="1462088" indent="-182563" algn="l" rtl="0" eaLnBrk="0" fontAlgn="base" hangingPunct="0">
        <a:spcBef>
          <a:spcPct val="20000"/>
        </a:spcBef>
        <a:spcAft>
          <a:spcPct val="0"/>
        </a:spcAft>
        <a:buClr>
          <a:srgbClr val="BDCAE9"/>
        </a:buClr>
        <a:buSzPct val="68000"/>
        <a:buFont typeface="Wingdings 2" panose="05020102010507070707" pitchFamily="18" charset="2"/>
        <a:buChar char=""/>
        <a:defRPr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Segnaposto titolo 21"/>
          <p:cNvSpPr>
            <a:spLocks noGrp="1"/>
          </p:cNvSpPr>
          <p:nvPr>
            <p:ph type="title"/>
          </p:nvPr>
        </p:nvSpPr>
        <p:spPr>
          <a:xfrm>
            <a:off x="457200" y="274638"/>
            <a:ext cx="7467600" cy="1143000"/>
          </a:xfrm>
          <a:prstGeom prst="rect">
            <a:avLst/>
          </a:prstGeom>
        </p:spPr>
        <p:txBody>
          <a:bodyPr vert="horz" anchor="b">
            <a:normAutofit/>
          </a:bodyPr>
          <a:lstStyle/>
          <a:p>
            <a:r>
              <a:rPr lang="it-IT"/>
              <a:t>Fare clic per modificare lo stile del titolo</a:t>
            </a:r>
            <a:endParaRPr lang="en-US"/>
          </a:p>
        </p:txBody>
      </p:sp>
      <p:sp>
        <p:nvSpPr>
          <p:cNvPr id="1027" name="Segnaposto testo 12"/>
          <p:cNvSpPr>
            <a:spLocks noGrp="1"/>
          </p:cNvSpPr>
          <p:nvPr>
            <p:ph type="body" idx="1"/>
          </p:nvPr>
        </p:nvSpPr>
        <p:spPr bwMode="auto">
          <a:xfrm>
            <a:off x="457200" y="1600200"/>
            <a:ext cx="7467600" cy="487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IT" smtClean="0"/>
              <a:t>Fare clic per modificare stili del testo dello schema</a:t>
            </a:r>
          </a:p>
          <a:p>
            <a:pPr lvl="1"/>
            <a:r>
              <a:rPr lang="it-IT" altLang="it-IT" smtClean="0"/>
              <a:t>Secondo livello</a:t>
            </a:r>
          </a:p>
          <a:p>
            <a:pPr lvl="2"/>
            <a:r>
              <a:rPr lang="it-IT" altLang="it-IT" smtClean="0"/>
              <a:t>Terzo livello</a:t>
            </a:r>
          </a:p>
          <a:p>
            <a:pPr lvl="3"/>
            <a:r>
              <a:rPr lang="it-IT" altLang="it-IT" smtClean="0"/>
              <a:t>Quarto livello</a:t>
            </a:r>
          </a:p>
          <a:p>
            <a:pPr lvl="4"/>
            <a:r>
              <a:rPr lang="it-IT" altLang="it-IT" smtClean="0"/>
              <a:t>Quinto livello</a:t>
            </a:r>
            <a:endParaRPr lang="en-US" altLang="it-IT" smtClean="0"/>
          </a:p>
        </p:txBody>
      </p:sp>
      <p:sp>
        <p:nvSpPr>
          <p:cNvPr id="3" name="Segnaposto piè di pagina 2"/>
          <p:cNvSpPr>
            <a:spLocks noGrp="1"/>
          </p:cNvSpPr>
          <p:nvPr>
            <p:ph type="ftr" sz="quarter" idx="3"/>
          </p:nvPr>
        </p:nvSpPr>
        <p:spPr>
          <a:xfrm>
            <a:off x="3132138" y="6492875"/>
            <a:ext cx="3200400" cy="365125"/>
          </a:xfrm>
          <a:prstGeom prst="rect">
            <a:avLst/>
          </a:prstGeom>
        </p:spPr>
        <p:txBody>
          <a:bodyPr vert="horz" anchor="ctr" anchorCtr="0"/>
          <a:lstStyle>
            <a:lvl1pPr algn="l" eaLnBrk="1" fontAlgn="auto" latinLnBrk="0" hangingPunct="1">
              <a:spcBef>
                <a:spcPts val="0"/>
              </a:spcBef>
              <a:spcAft>
                <a:spcPts val="0"/>
              </a:spcAft>
              <a:defRPr kumimoji="0" sz="1200">
                <a:solidFill>
                  <a:schemeClr val="tx2"/>
                </a:solidFill>
                <a:latin typeface="+mn-lt"/>
              </a:defRPr>
            </a:lvl1pPr>
          </a:lstStyle>
          <a:p>
            <a:pPr>
              <a:defRPr/>
            </a:pPr>
            <a:endParaRPr lang="it-IT">
              <a:solidFill>
                <a:srgbClr val="575F6D"/>
              </a:solidFill>
            </a:endParaRPr>
          </a:p>
        </p:txBody>
      </p:sp>
      <p:grpSp>
        <p:nvGrpSpPr>
          <p:cNvPr id="1029" name="Gruppo 19"/>
          <p:cNvGrpSpPr>
            <a:grpSpLocks/>
          </p:cNvGrpSpPr>
          <p:nvPr/>
        </p:nvGrpSpPr>
        <p:grpSpPr bwMode="auto">
          <a:xfrm>
            <a:off x="0" y="6281738"/>
            <a:ext cx="9144000" cy="576262"/>
            <a:chOff x="0" y="6282320"/>
            <a:chExt cx="9144000" cy="575680"/>
          </a:xfrm>
        </p:grpSpPr>
        <p:pic>
          <p:nvPicPr>
            <p:cNvPr id="1030" name="Immagine 16"/>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0" y="6282320"/>
              <a:ext cx="6120130" cy="575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1" name="Immagine 18"/>
            <p:cNvPicPr>
              <a:picLocks noChangeAspect="1" noChangeArrowheads="1"/>
            </p:cNvPicPr>
            <p:nvPr/>
          </p:nvPicPr>
          <p:blipFill>
            <a:blip r:embed="rId15">
              <a:extLst>
                <a:ext uri="{28A0092B-C50C-407E-A947-70E740481C1C}">
                  <a14:useLocalDpi xmlns:a14="http://schemas.microsoft.com/office/drawing/2010/main" val="0"/>
                </a:ext>
              </a:extLst>
            </a:blip>
            <a:srcRect r="43524"/>
            <a:stretch>
              <a:fillRect/>
            </a:stretch>
          </p:blipFill>
          <p:spPr bwMode="auto">
            <a:xfrm>
              <a:off x="5687616" y="6282320"/>
              <a:ext cx="3456384" cy="575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50998079"/>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80" r:id="rId11"/>
    <p:sldLayoutId id="2147483781" r:id="rId12"/>
    <p:sldLayoutId id="2147483782" r:id="rId13"/>
  </p:sldLayoutIdLst>
  <p:txStyles>
    <p:titleStyle>
      <a:lvl1pPr algn="l" rtl="0" eaLnBrk="0" fontAlgn="base" hangingPunct="0">
        <a:spcBef>
          <a:spcPct val="0"/>
        </a:spcBef>
        <a:spcAft>
          <a:spcPct val="0"/>
        </a:spcAft>
        <a:defRPr sz="3000" kern="1200" cap="small">
          <a:solidFill>
            <a:schemeClr val="tx2"/>
          </a:solidFill>
          <a:latin typeface="+mj-lt"/>
          <a:ea typeface="+mj-ea"/>
          <a:cs typeface="+mj-cs"/>
        </a:defRPr>
      </a:lvl1pPr>
      <a:lvl2pPr algn="l" rtl="0" eaLnBrk="0" fontAlgn="base" hangingPunct="0">
        <a:spcBef>
          <a:spcPct val="0"/>
        </a:spcBef>
        <a:spcAft>
          <a:spcPct val="0"/>
        </a:spcAft>
        <a:defRPr sz="3000">
          <a:solidFill>
            <a:schemeClr val="tx2"/>
          </a:solidFill>
          <a:latin typeface="Calibri Light" panose="020F0302020204030204" pitchFamily="34" charset="0"/>
        </a:defRPr>
      </a:lvl2pPr>
      <a:lvl3pPr algn="l" rtl="0" eaLnBrk="0" fontAlgn="base" hangingPunct="0">
        <a:spcBef>
          <a:spcPct val="0"/>
        </a:spcBef>
        <a:spcAft>
          <a:spcPct val="0"/>
        </a:spcAft>
        <a:defRPr sz="3000">
          <a:solidFill>
            <a:schemeClr val="tx2"/>
          </a:solidFill>
          <a:latin typeface="Calibri Light" panose="020F0302020204030204" pitchFamily="34" charset="0"/>
        </a:defRPr>
      </a:lvl3pPr>
      <a:lvl4pPr algn="l" rtl="0" eaLnBrk="0" fontAlgn="base" hangingPunct="0">
        <a:spcBef>
          <a:spcPct val="0"/>
        </a:spcBef>
        <a:spcAft>
          <a:spcPct val="0"/>
        </a:spcAft>
        <a:defRPr sz="3000">
          <a:solidFill>
            <a:schemeClr val="tx2"/>
          </a:solidFill>
          <a:latin typeface="Calibri Light" panose="020F0302020204030204" pitchFamily="34" charset="0"/>
        </a:defRPr>
      </a:lvl4pPr>
      <a:lvl5pPr algn="l" rtl="0" eaLnBrk="0" fontAlgn="base" hangingPunct="0">
        <a:spcBef>
          <a:spcPct val="0"/>
        </a:spcBef>
        <a:spcAft>
          <a:spcPct val="0"/>
        </a:spcAft>
        <a:defRPr sz="3000">
          <a:solidFill>
            <a:schemeClr val="tx2"/>
          </a:solidFill>
          <a:latin typeface="Calibri Light" panose="020F0302020204030204" pitchFamily="34" charset="0"/>
        </a:defRPr>
      </a:lvl5pPr>
      <a:lvl6pPr marL="457200" algn="l" rtl="0" fontAlgn="base">
        <a:spcBef>
          <a:spcPct val="0"/>
        </a:spcBef>
        <a:spcAft>
          <a:spcPct val="0"/>
        </a:spcAft>
        <a:defRPr sz="3000">
          <a:solidFill>
            <a:schemeClr val="tx2"/>
          </a:solidFill>
          <a:latin typeface="Calibri Light" panose="020F0302020204030204" pitchFamily="34" charset="0"/>
        </a:defRPr>
      </a:lvl6pPr>
      <a:lvl7pPr marL="914400" algn="l" rtl="0" fontAlgn="base">
        <a:spcBef>
          <a:spcPct val="0"/>
        </a:spcBef>
        <a:spcAft>
          <a:spcPct val="0"/>
        </a:spcAft>
        <a:defRPr sz="3000">
          <a:solidFill>
            <a:schemeClr val="tx2"/>
          </a:solidFill>
          <a:latin typeface="Calibri Light" panose="020F0302020204030204" pitchFamily="34" charset="0"/>
        </a:defRPr>
      </a:lvl7pPr>
      <a:lvl8pPr marL="1371600" algn="l" rtl="0" fontAlgn="base">
        <a:spcBef>
          <a:spcPct val="0"/>
        </a:spcBef>
        <a:spcAft>
          <a:spcPct val="0"/>
        </a:spcAft>
        <a:defRPr sz="3000">
          <a:solidFill>
            <a:schemeClr val="tx2"/>
          </a:solidFill>
          <a:latin typeface="Calibri Light" panose="020F0302020204030204" pitchFamily="34" charset="0"/>
        </a:defRPr>
      </a:lvl8pPr>
      <a:lvl9pPr marL="1828800" algn="l" rtl="0" fontAlgn="base">
        <a:spcBef>
          <a:spcPct val="0"/>
        </a:spcBef>
        <a:spcAft>
          <a:spcPct val="0"/>
        </a:spcAft>
        <a:defRPr sz="3000">
          <a:solidFill>
            <a:schemeClr val="tx2"/>
          </a:solidFill>
          <a:latin typeface="Calibri Light" panose="020F0302020204030204" pitchFamily="34" charset="0"/>
        </a:defRPr>
      </a:lvl9pPr>
    </p:titleStyle>
    <p:bodyStyle>
      <a:lvl1pPr marL="273050" indent="-273050" algn="l" rtl="0" eaLnBrk="0" fontAlgn="base" hangingPunct="0">
        <a:spcBef>
          <a:spcPts val="600"/>
        </a:spcBef>
        <a:spcAft>
          <a:spcPct val="0"/>
        </a:spcAft>
        <a:buClr>
          <a:schemeClr val="accent1"/>
        </a:buClr>
        <a:buSzPct val="70000"/>
        <a:buFont typeface="Wingdings" panose="05000000000000000000" pitchFamily="2" charset="2"/>
        <a:buChar char=""/>
        <a:defRPr sz="2400" kern="1200">
          <a:solidFill>
            <a:schemeClr val="tx1"/>
          </a:solidFill>
          <a:latin typeface="+mn-lt"/>
          <a:ea typeface="+mn-ea"/>
          <a:cs typeface="+mn-cs"/>
        </a:defRPr>
      </a:lvl1pPr>
      <a:lvl2pPr marL="639763" indent="-273050" algn="l" rtl="0" eaLnBrk="0" fontAlgn="base" hangingPunct="0">
        <a:spcBef>
          <a:spcPct val="20000"/>
        </a:spcBef>
        <a:spcAft>
          <a:spcPct val="0"/>
        </a:spcAft>
        <a:buClr>
          <a:schemeClr val="accent1"/>
        </a:buClr>
        <a:buSzPct val="80000"/>
        <a:buFont typeface="Wingdings 2" panose="05020102010507070707" pitchFamily="18" charset="2"/>
        <a:buChar char=""/>
        <a:defRPr sz="2100" kern="1200">
          <a:solidFill>
            <a:schemeClr val="tx1"/>
          </a:solidFill>
          <a:latin typeface="+mn-lt"/>
          <a:ea typeface="+mn-ea"/>
          <a:cs typeface="+mn-cs"/>
        </a:defRPr>
      </a:lvl2pPr>
      <a:lvl3pPr marL="914400" indent="-182563" algn="l" rtl="0" eaLnBrk="0" fontAlgn="base" hangingPunct="0">
        <a:spcBef>
          <a:spcPct val="20000"/>
        </a:spcBef>
        <a:spcAft>
          <a:spcPct val="0"/>
        </a:spcAft>
        <a:buClr>
          <a:srgbClr val="E0752F"/>
        </a:buClr>
        <a:buSzPct val="60000"/>
        <a:buFont typeface="Wingdings" panose="05000000000000000000" pitchFamily="2" charset="2"/>
        <a:buChar char=""/>
        <a:defRPr kern="1200">
          <a:solidFill>
            <a:schemeClr val="tx1"/>
          </a:solidFill>
          <a:latin typeface="+mn-lt"/>
          <a:ea typeface="+mn-ea"/>
          <a:cs typeface="+mn-cs"/>
        </a:defRPr>
      </a:lvl3pPr>
      <a:lvl4pPr marL="1187450" indent="-182563" algn="l" rtl="0" eaLnBrk="0" fontAlgn="base" hangingPunct="0">
        <a:spcBef>
          <a:spcPct val="20000"/>
        </a:spcBef>
        <a:spcAft>
          <a:spcPct val="0"/>
        </a:spcAft>
        <a:buClr>
          <a:srgbClr val="FEC3AE"/>
        </a:buClr>
        <a:buSzPct val="60000"/>
        <a:buFont typeface="Wingdings" panose="05000000000000000000" pitchFamily="2" charset="2"/>
        <a:buChar char=""/>
        <a:defRPr kern="1200">
          <a:solidFill>
            <a:schemeClr val="tx1"/>
          </a:solidFill>
          <a:latin typeface="+mn-lt"/>
          <a:ea typeface="+mn-ea"/>
          <a:cs typeface="+mn-cs"/>
        </a:defRPr>
      </a:lvl4pPr>
      <a:lvl5pPr marL="1462088" indent="-182563" algn="l" rtl="0" eaLnBrk="0" fontAlgn="base" hangingPunct="0">
        <a:spcBef>
          <a:spcPct val="20000"/>
        </a:spcBef>
        <a:spcAft>
          <a:spcPct val="0"/>
        </a:spcAft>
        <a:buClr>
          <a:srgbClr val="BDCAE9"/>
        </a:buClr>
        <a:buSzPct val="68000"/>
        <a:buFont typeface="Wingdings 2" panose="05020102010507070707" pitchFamily="18" charset="2"/>
        <a:buChar char=""/>
        <a:defRPr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Segnaposto titolo 21"/>
          <p:cNvSpPr>
            <a:spLocks noGrp="1"/>
          </p:cNvSpPr>
          <p:nvPr>
            <p:ph type="title"/>
          </p:nvPr>
        </p:nvSpPr>
        <p:spPr>
          <a:xfrm>
            <a:off x="457200" y="274638"/>
            <a:ext cx="7467600" cy="1143000"/>
          </a:xfrm>
          <a:prstGeom prst="rect">
            <a:avLst/>
          </a:prstGeom>
        </p:spPr>
        <p:txBody>
          <a:bodyPr vert="horz" anchor="b">
            <a:normAutofit/>
          </a:bodyPr>
          <a:lstStyle/>
          <a:p>
            <a:r>
              <a:rPr lang="it-IT"/>
              <a:t>Fare clic per modificare lo stile del titolo</a:t>
            </a:r>
            <a:endParaRPr lang="en-US"/>
          </a:p>
        </p:txBody>
      </p:sp>
      <p:sp>
        <p:nvSpPr>
          <p:cNvPr id="1027" name="Segnaposto testo 12"/>
          <p:cNvSpPr>
            <a:spLocks noGrp="1"/>
          </p:cNvSpPr>
          <p:nvPr>
            <p:ph type="body" idx="1"/>
          </p:nvPr>
        </p:nvSpPr>
        <p:spPr bwMode="auto">
          <a:xfrm>
            <a:off x="457200" y="1600200"/>
            <a:ext cx="7467600" cy="487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IT" smtClean="0"/>
              <a:t>Fare clic per modificare stili del testo dello schema</a:t>
            </a:r>
          </a:p>
          <a:p>
            <a:pPr lvl="1"/>
            <a:r>
              <a:rPr lang="it-IT" altLang="it-IT" smtClean="0"/>
              <a:t>Secondo livello</a:t>
            </a:r>
          </a:p>
          <a:p>
            <a:pPr lvl="2"/>
            <a:r>
              <a:rPr lang="it-IT" altLang="it-IT" smtClean="0"/>
              <a:t>Terzo livello</a:t>
            </a:r>
          </a:p>
          <a:p>
            <a:pPr lvl="3"/>
            <a:r>
              <a:rPr lang="it-IT" altLang="it-IT" smtClean="0"/>
              <a:t>Quarto livello</a:t>
            </a:r>
          </a:p>
          <a:p>
            <a:pPr lvl="4"/>
            <a:r>
              <a:rPr lang="it-IT" altLang="it-IT" smtClean="0"/>
              <a:t>Quinto livello</a:t>
            </a:r>
            <a:endParaRPr lang="en-US" altLang="it-IT" smtClean="0"/>
          </a:p>
        </p:txBody>
      </p:sp>
      <p:sp>
        <p:nvSpPr>
          <p:cNvPr id="3" name="Segnaposto piè di pagina 2"/>
          <p:cNvSpPr>
            <a:spLocks noGrp="1"/>
          </p:cNvSpPr>
          <p:nvPr>
            <p:ph type="ftr" sz="quarter" idx="3"/>
          </p:nvPr>
        </p:nvSpPr>
        <p:spPr>
          <a:xfrm>
            <a:off x="3132138" y="6492875"/>
            <a:ext cx="3200400" cy="365125"/>
          </a:xfrm>
          <a:prstGeom prst="rect">
            <a:avLst/>
          </a:prstGeom>
        </p:spPr>
        <p:txBody>
          <a:bodyPr vert="horz" anchor="ctr" anchorCtr="0"/>
          <a:lstStyle>
            <a:lvl1pPr algn="l" eaLnBrk="1" fontAlgn="auto" latinLnBrk="0" hangingPunct="1">
              <a:spcBef>
                <a:spcPts val="0"/>
              </a:spcBef>
              <a:spcAft>
                <a:spcPts val="0"/>
              </a:spcAft>
              <a:defRPr kumimoji="0" sz="1200">
                <a:solidFill>
                  <a:schemeClr val="tx2"/>
                </a:solidFill>
                <a:latin typeface="+mn-lt"/>
              </a:defRPr>
            </a:lvl1pPr>
          </a:lstStyle>
          <a:p>
            <a:pPr>
              <a:defRPr/>
            </a:pPr>
            <a:endParaRPr lang="it-IT">
              <a:solidFill>
                <a:srgbClr val="575F6D"/>
              </a:solidFill>
            </a:endParaRPr>
          </a:p>
        </p:txBody>
      </p:sp>
      <p:grpSp>
        <p:nvGrpSpPr>
          <p:cNvPr id="1029" name="Gruppo 19"/>
          <p:cNvGrpSpPr>
            <a:grpSpLocks/>
          </p:cNvGrpSpPr>
          <p:nvPr/>
        </p:nvGrpSpPr>
        <p:grpSpPr bwMode="auto">
          <a:xfrm>
            <a:off x="0" y="6281738"/>
            <a:ext cx="9144000" cy="576262"/>
            <a:chOff x="0" y="6282320"/>
            <a:chExt cx="9144000" cy="575680"/>
          </a:xfrm>
        </p:grpSpPr>
        <p:pic>
          <p:nvPicPr>
            <p:cNvPr id="1030" name="Immagine 16"/>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0" y="6282320"/>
              <a:ext cx="6120130" cy="575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1" name="Immagine 18"/>
            <p:cNvPicPr>
              <a:picLocks noChangeAspect="1" noChangeArrowheads="1"/>
            </p:cNvPicPr>
            <p:nvPr/>
          </p:nvPicPr>
          <p:blipFill>
            <a:blip r:embed="rId15">
              <a:extLst>
                <a:ext uri="{28A0092B-C50C-407E-A947-70E740481C1C}">
                  <a14:useLocalDpi xmlns:a14="http://schemas.microsoft.com/office/drawing/2010/main" val="0"/>
                </a:ext>
              </a:extLst>
            </a:blip>
            <a:srcRect r="43524"/>
            <a:stretch>
              <a:fillRect/>
            </a:stretch>
          </p:blipFill>
          <p:spPr bwMode="auto">
            <a:xfrm>
              <a:off x="5687616" y="6282320"/>
              <a:ext cx="3456384" cy="575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240386628"/>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 id="2147483795" r:id="rId12"/>
    <p:sldLayoutId id="2147483796" r:id="rId13"/>
  </p:sldLayoutIdLst>
  <p:txStyles>
    <p:titleStyle>
      <a:lvl1pPr algn="l" rtl="0" eaLnBrk="0" fontAlgn="base" hangingPunct="0">
        <a:spcBef>
          <a:spcPct val="0"/>
        </a:spcBef>
        <a:spcAft>
          <a:spcPct val="0"/>
        </a:spcAft>
        <a:defRPr sz="3000" kern="1200" cap="small">
          <a:solidFill>
            <a:schemeClr val="tx2"/>
          </a:solidFill>
          <a:latin typeface="+mj-lt"/>
          <a:ea typeface="+mj-ea"/>
          <a:cs typeface="+mj-cs"/>
        </a:defRPr>
      </a:lvl1pPr>
      <a:lvl2pPr algn="l" rtl="0" eaLnBrk="0" fontAlgn="base" hangingPunct="0">
        <a:spcBef>
          <a:spcPct val="0"/>
        </a:spcBef>
        <a:spcAft>
          <a:spcPct val="0"/>
        </a:spcAft>
        <a:defRPr sz="3000">
          <a:solidFill>
            <a:schemeClr val="tx2"/>
          </a:solidFill>
          <a:latin typeface="Calibri Light" panose="020F0302020204030204" pitchFamily="34" charset="0"/>
        </a:defRPr>
      </a:lvl2pPr>
      <a:lvl3pPr algn="l" rtl="0" eaLnBrk="0" fontAlgn="base" hangingPunct="0">
        <a:spcBef>
          <a:spcPct val="0"/>
        </a:spcBef>
        <a:spcAft>
          <a:spcPct val="0"/>
        </a:spcAft>
        <a:defRPr sz="3000">
          <a:solidFill>
            <a:schemeClr val="tx2"/>
          </a:solidFill>
          <a:latin typeface="Calibri Light" panose="020F0302020204030204" pitchFamily="34" charset="0"/>
        </a:defRPr>
      </a:lvl3pPr>
      <a:lvl4pPr algn="l" rtl="0" eaLnBrk="0" fontAlgn="base" hangingPunct="0">
        <a:spcBef>
          <a:spcPct val="0"/>
        </a:spcBef>
        <a:spcAft>
          <a:spcPct val="0"/>
        </a:spcAft>
        <a:defRPr sz="3000">
          <a:solidFill>
            <a:schemeClr val="tx2"/>
          </a:solidFill>
          <a:latin typeface="Calibri Light" panose="020F0302020204030204" pitchFamily="34" charset="0"/>
        </a:defRPr>
      </a:lvl4pPr>
      <a:lvl5pPr algn="l" rtl="0" eaLnBrk="0" fontAlgn="base" hangingPunct="0">
        <a:spcBef>
          <a:spcPct val="0"/>
        </a:spcBef>
        <a:spcAft>
          <a:spcPct val="0"/>
        </a:spcAft>
        <a:defRPr sz="3000">
          <a:solidFill>
            <a:schemeClr val="tx2"/>
          </a:solidFill>
          <a:latin typeface="Calibri Light" panose="020F0302020204030204" pitchFamily="34" charset="0"/>
        </a:defRPr>
      </a:lvl5pPr>
      <a:lvl6pPr marL="457200" algn="l" rtl="0" fontAlgn="base">
        <a:spcBef>
          <a:spcPct val="0"/>
        </a:spcBef>
        <a:spcAft>
          <a:spcPct val="0"/>
        </a:spcAft>
        <a:defRPr sz="3000">
          <a:solidFill>
            <a:schemeClr val="tx2"/>
          </a:solidFill>
          <a:latin typeface="Calibri Light" panose="020F0302020204030204" pitchFamily="34" charset="0"/>
        </a:defRPr>
      </a:lvl6pPr>
      <a:lvl7pPr marL="914400" algn="l" rtl="0" fontAlgn="base">
        <a:spcBef>
          <a:spcPct val="0"/>
        </a:spcBef>
        <a:spcAft>
          <a:spcPct val="0"/>
        </a:spcAft>
        <a:defRPr sz="3000">
          <a:solidFill>
            <a:schemeClr val="tx2"/>
          </a:solidFill>
          <a:latin typeface="Calibri Light" panose="020F0302020204030204" pitchFamily="34" charset="0"/>
        </a:defRPr>
      </a:lvl7pPr>
      <a:lvl8pPr marL="1371600" algn="l" rtl="0" fontAlgn="base">
        <a:spcBef>
          <a:spcPct val="0"/>
        </a:spcBef>
        <a:spcAft>
          <a:spcPct val="0"/>
        </a:spcAft>
        <a:defRPr sz="3000">
          <a:solidFill>
            <a:schemeClr val="tx2"/>
          </a:solidFill>
          <a:latin typeface="Calibri Light" panose="020F0302020204030204" pitchFamily="34" charset="0"/>
        </a:defRPr>
      </a:lvl8pPr>
      <a:lvl9pPr marL="1828800" algn="l" rtl="0" fontAlgn="base">
        <a:spcBef>
          <a:spcPct val="0"/>
        </a:spcBef>
        <a:spcAft>
          <a:spcPct val="0"/>
        </a:spcAft>
        <a:defRPr sz="3000">
          <a:solidFill>
            <a:schemeClr val="tx2"/>
          </a:solidFill>
          <a:latin typeface="Calibri Light" panose="020F0302020204030204" pitchFamily="34" charset="0"/>
        </a:defRPr>
      </a:lvl9pPr>
    </p:titleStyle>
    <p:bodyStyle>
      <a:lvl1pPr marL="273050" indent="-273050" algn="l" rtl="0" eaLnBrk="0" fontAlgn="base" hangingPunct="0">
        <a:spcBef>
          <a:spcPts val="600"/>
        </a:spcBef>
        <a:spcAft>
          <a:spcPct val="0"/>
        </a:spcAft>
        <a:buClr>
          <a:schemeClr val="accent1"/>
        </a:buClr>
        <a:buSzPct val="70000"/>
        <a:buFont typeface="Wingdings" panose="05000000000000000000" pitchFamily="2" charset="2"/>
        <a:buChar char=""/>
        <a:defRPr sz="2400" kern="1200">
          <a:solidFill>
            <a:schemeClr val="tx1"/>
          </a:solidFill>
          <a:latin typeface="+mn-lt"/>
          <a:ea typeface="+mn-ea"/>
          <a:cs typeface="+mn-cs"/>
        </a:defRPr>
      </a:lvl1pPr>
      <a:lvl2pPr marL="639763" indent="-273050" algn="l" rtl="0" eaLnBrk="0" fontAlgn="base" hangingPunct="0">
        <a:spcBef>
          <a:spcPct val="20000"/>
        </a:spcBef>
        <a:spcAft>
          <a:spcPct val="0"/>
        </a:spcAft>
        <a:buClr>
          <a:schemeClr val="accent1"/>
        </a:buClr>
        <a:buSzPct val="80000"/>
        <a:buFont typeface="Wingdings 2" panose="05020102010507070707" pitchFamily="18" charset="2"/>
        <a:buChar char=""/>
        <a:defRPr sz="2100" kern="1200">
          <a:solidFill>
            <a:schemeClr val="tx1"/>
          </a:solidFill>
          <a:latin typeface="+mn-lt"/>
          <a:ea typeface="+mn-ea"/>
          <a:cs typeface="+mn-cs"/>
        </a:defRPr>
      </a:lvl2pPr>
      <a:lvl3pPr marL="914400" indent="-182563" algn="l" rtl="0" eaLnBrk="0" fontAlgn="base" hangingPunct="0">
        <a:spcBef>
          <a:spcPct val="20000"/>
        </a:spcBef>
        <a:spcAft>
          <a:spcPct val="0"/>
        </a:spcAft>
        <a:buClr>
          <a:srgbClr val="E0752F"/>
        </a:buClr>
        <a:buSzPct val="60000"/>
        <a:buFont typeface="Wingdings" panose="05000000000000000000" pitchFamily="2" charset="2"/>
        <a:buChar char=""/>
        <a:defRPr kern="1200">
          <a:solidFill>
            <a:schemeClr val="tx1"/>
          </a:solidFill>
          <a:latin typeface="+mn-lt"/>
          <a:ea typeface="+mn-ea"/>
          <a:cs typeface="+mn-cs"/>
        </a:defRPr>
      </a:lvl3pPr>
      <a:lvl4pPr marL="1187450" indent="-182563" algn="l" rtl="0" eaLnBrk="0" fontAlgn="base" hangingPunct="0">
        <a:spcBef>
          <a:spcPct val="20000"/>
        </a:spcBef>
        <a:spcAft>
          <a:spcPct val="0"/>
        </a:spcAft>
        <a:buClr>
          <a:srgbClr val="FEC3AE"/>
        </a:buClr>
        <a:buSzPct val="60000"/>
        <a:buFont typeface="Wingdings" panose="05000000000000000000" pitchFamily="2" charset="2"/>
        <a:buChar char=""/>
        <a:defRPr kern="1200">
          <a:solidFill>
            <a:schemeClr val="tx1"/>
          </a:solidFill>
          <a:latin typeface="+mn-lt"/>
          <a:ea typeface="+mn-ea"/>
          <a:cs typeface="+mn-cs"/>
        </a:defRPr>
      </a:lvl4pPr>
      <a:lvl5pPr marL="1462088" indent="-182563" algn="l" rtl="0" eaLnBrk="0" fontAlgn="base" hangingPunct="0">
        <a:spcBef>
          <a:spcPct val="20000"/>
        </a:spcBef>
        <a:spcAft>
          <a:spcPct val="0"/>
        </a:spcAft>
        <a:buClr>
          <a:srgbClr val="BDCAE9"/>
        </a:buClr>
        <a:buSzPct val="68000"/>
        <a:buFont typeface="Wingdings 2" panose="05020102010507070707" pitchFamily="18" charset="2"/>
        <a:buChar char=""/>
        <a:defRPr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Segnaposto titolo 21"/>
          <p:cNvSpPr>
            <a:spLocks noGrp="1"/>
          </p:cNvSpPr>
          <p:nvPr>
            <p:ph type="title"/>
          </p:nvPr>
        </p:nvSpPr>
        <p:spPr>
          <a:xfrm>
            <a:off x="457200" y="274638"/>
            <a:ext cx="7467600" cy="1143000"/>
          </a:xfrm>
          <a:prstGeom prst="rect">
            <a:avLst/>
          </a:prstGeom>
        </p:spPr>
        <p:txBody>
          <a:bodyPr vert="horz" anchor="b">
            <a:normAutofit/>
          </a:bodyPr>
          <a:lstStyle/>
          <a:p>
            <a:r>
              <a:rPr lang="it-IT"/>
              <a:t>Fare clic per modificare lo stile del titolo</a:t>
            </a:r>
            <a:endParaRPr lang="en-US"/>
          </a:p>
        </p:txBody>
      </p:sp>
      <p:sp>
        <p:nvSpPr>
          <p:cNvPr id="1027" name="Segnaposto testo 12"/>
          <p:cNvSpPr>
            <a:spLocks noGrp="1"/>
          </p:cNvSpPr>
          <p:nvPr>
            <p:ph type="body" idx="1"/>
          </p:nvPr>
        </p:nvSpPr>
        <p:spPr bwMode="auto">
          <a:xfrm>
            <a:off x="457200" y="1600200"/>
            <a:ext cx="7467600" cy="487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IT" smtClean="0"/>
              <a:t>Fare clic per modificare stili del testo dello schema</a:t>
            </a:r>
          </a:p>
          <a:p>
            <a:pPr lvl="1"/>
            <a:r>
              <a:rPr lang="it-IT" altLang="it-IT" smtClean="0"/>
              <a:t>Secondo livello</a:t>
            </a:r>
          </a:p>
          <a:p>
            <a:pPr lvl="2"/>
            <a:r>
              <a:rPr lang="it-IT" altLang="it-IT" smtClean="0"/>
              <a:t>Terzo livello</a:t>
            </a:r>
          </a:p>
          <a:p>
            <a:pPr lvl="3"/>
            <a:r>
              <a:rPr lang="it-IT" altLang="it-IT" smtClean="0"/>
              <a:t>Quarto livello</a:t>
            </a:r>
          </a:p>
          <a:p>
            <a:pPr lvl="4"/>
            <a:r>
              <a:rPr lang="it-IT" altLang="it-IT" smtClean="0"/>
              <a:t>Quinto livello</a:t>
            </a:r>
            <a:endParaRPr lang="en-US" altLang="it-IT" smtClean="0"/>
          </a:p>
        </p:txBody>
      </p:sp>
      <p:sp>
        <p:nvSpPr>
          <p:cNvPr id="3" name="Segnaposto piè di pagina 2"/>
          <p:cNvSpPr>
            <a:spLocks noGrp="1"/>
          </p:cNvSpPr>
          <p:nvPr>
            <p:ph type="ftr" sz="quarter" idx="3"/>
          </p:nvPr>
        </p:nvSpPr>
        <p:spPr>
          <a:xfrm>
            <a:off x="3132138" y="6492875"/>
            <a:ext cx="3200400" cy="365125"/>
          </a:xfrm>
          <a:prstGeom prst="rect">
            <a:avLst/>
          </a:prstGeom>
        </p:spPr>
        <p:txBody>
          <a:bodyPr vert="horz" anchor="ctr" anchorCtr="0"/>
          <a:lstStyle>
            <a:lvl1pPr algn="l" eaLnBrk="1" fontAlgn="auto" latinLnBrk="0" hangingPunct="1">
              <a:spcBef>
                <a:spcPts val="0"/>
              </a:spcBef>
              <a:spcAft>
                <a:spcPts val="0"/>
              </a:spcAft>
              <a:defRPr kumimoji="0" sz="1200">
                <a:solidFill>
                  <a:schemeClr val="tx2"/>
                </a:solidFill>
                <a:latin typeface="+mn-lt"/>
              </a:defRPr>
            </a:lvl1pPr>
          </a:lstStyle>
          <a:p>
            <a:pPr>
              <a:defRPr/>
            </a:pPr>
            <a:endParaRPr lang="it-IT">
              <a:solidFill>
                <a:srgbClr val="575F6D"/>
              </a:solidFill>
            </a:endParaRPr>
          </a:p>
        </p:txBody>
      </p:sp>
      <p:grpSp>
        <p:nvGrpSpPr>
          <p:cNvPr id="1029" name="Gruppo 19"/>
          <p:cNvGrpSpPr>
            <a:grpSpLocks/>
          </p:cNvGrpSpPr>
          <p:nvPr/>
        </p:nvGrpSpPr>
        <p:grpSpPr bwMode="auto">
          <a:xfrm>
            <a:off x="0" y="6281738"/>
            <a:ext cx="9144000" cy="576262"/>
            <a:chOff x="0" y="6282320"/>
            <a:chExt cx="9144000" cy="575680"/>
          </a:xfrm>
        </p:grpSpPr>
        <p:pic>
          <p:nvPicPr>
            <p:cNvPr id="1030" name="Immagine 16"/>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0" y="6282320"/>
              <a:ext cx="6120130" cy="575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1" name="Immagine 18"/>
            <p:cNvPicPr>
              <a:picLocks noChangeAspect="1" noChangeArrowheads="1"/>
            </p:cNvPicPr>
            <p:nvPr/>
          </p:nvPicPr>
          <p:blipFill>
            <a:blip r:embed="rId15">
              <a:extLst>
                <a:ext uri="{28A0092B-C50C-407E-A947-70E740481C1C}">
                  <a14:useLocalDpi xmlns:a14="http://schemas.microsoft.com/office/drawing/2010/main" val="0"/>
                </a:ext>
              </a:extLst>
            </a:blip>
            <a:srcRect r="43524"/>
            <a:stretch>
              <a:fillRect/>
            </a:stretch>
          </p:blipFill>
          <p:spPr bwMode="auto">
            <a:xfrm>
              <a:off x="5687616" y="6282320"/>
              <a:ext cx="3456384" cy="575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594098888"/>
      </p:ext>
    </p:extLst>
  </p:cSld>
  <p:clrMap bg1="lt1" tx1="dk1" bg2="lt2" tx2="dk2" accent1="accent1" accent2="accent2" accent3="accent3" accent4="accent4" accent5="accent5" accent6="accent6" hlink="hlink" folHlink="folHlink"/>
  <p:sldLayoutIdLst>
    <p:sldLayoutId id="2147483798" r:id="rId1"/>
    <p:sldLayoutId id="2147483799" r:id="rId2"/>
    <p:sldLayoutId id="2147483800" r:id="rId3"/>
    <p:sldLayoutId id="2147483801" r:id="rId4"/>
    <p:sldLayoutId id="2147483802" r:id="rId5"/>
    <p:sldLayoutId id="2147483803" r:id="rId6"/>
    <p:sldLayoutId id="2147483804" r:id="rId7"/>
    <p:sldLayoutId id="2147483805" r:id="rId8"/>
    <p:sldLayoutId id="2147483806" r:id="rId9"/>
    <p:sldLayoutId id="2147483807" r:id="rId10"/>
    <p:sldLayoutId id="2147483808" r:id="rId11"/>
    <p:sldLayoutId id="2147483809" r:id="rId12"/>
    <p:sldLayoutId id="2147483810" r:id="rId13"/>
  </p:sldLayoutIdLst>
  <p:txStyles>
    <p:titleStyle>
      <a:lvl1pPr algn="l" rtl="0" eaLnBrk="0" fontAlgn="base" hangingPunct="0">
        <a:spcBef>
          <a:spcPct val="0"/>
        </a:spcBef>
        <a:spcAft>
          <a:spcPct val="0"/>
        </a:spcAft>
        <a:defRPr sz="3000" kern="1200" cap="small">
          <a:solidFill>
            <a:schemeClr val="tx2"/>
          </a:solidFill>
          <a:latin typeface="+mj-lt"/>
          <a:ea typeface="+mj-ea"/>
          <a:cs typeface="+mj-cs"/>
        </a:defRPr>
      </a:lvl1pPr>
      <a:lvl2pPr algn="l" rtl="0" eaLnBrk="0" fontAlgn="base" hangingPunct="0">
        <a:spcBef>
          <a:spcPct val="0"/>
        </a:spcBef>
        <a:spcAft>
          <a:spcPct val="0"/>
        </a:spcAft>
        <a:defRPr sz="3000">
          <a:solidFill>
            <a:schemeClr val="tx2"/>
          </a:solidFill>
          <a:latin typeface="Calibri Light" panose="020F0302020204030204" pitchFamily="34" charset="0"/>
        </a:defRPr>
      </a:lvl2pPr>
      <a:lvl3pPr algn="l" rtl="0" eaLnBrk="0" fontAlgn="base" hangingPunct="0">
        <a:spcBef>
          <a:spcPct val="0"/>
        </a:spcBef>
        <a:spcAft>
          <a:spcPct val="0"/>
        </a:spcAft>
        <a:defRPr sz="3000">
          <a:solidFill>
            <a:schemeClr val="tx2"/>
          </a:solidFill>
          <a:latin typeface="Calibri Light" panose="020F0302020204030204" pitchFamily="34" charset="0"/>
        </a:defRPr>
      </a:lvl3pPr>
      <a:lvl4pPr algn="l" rtl="0" eaLnBrk="0" fontAlgn="base" hangingPunct="0">
        <a:spcBef>
          <a:spcPct val="0"/>
        </a:spcBef>
        <a:spcAft>
          <a:spcPct val="0"/>
        </a:spcAft>
        <a:defRPr sz="3000">
          <a:solidFill>
            <a:schemeClr val="tx2"/>
          </a:solidFill>
          <a:latin typeface="Calibri Light" panose="020F0302020204030204" pitchFamily="34" charset="0"/>
        </a:defRPr>
      </a:lvl4pPr>
      <a:lvl5pPr algn="l" rtl="0" eaLnBrk="0" fontAlgn="base" hangingPunct="0">
        <a:spcBef>
          <a:spcPct val="0"/>
        </a:spcBef>
        <a:spcAft>
          <a:spcPct val="0"/>
        </a:spcAft>
        <a:defRPr sz="3000">
          <a:solidFill>
            <a:schemeClr val="tx2"/>
          </a:solidFill>
          <a:latin typeface="Calibri Light" panose="020F0302020204030204" pitchFamily="34" charset="0"/>
        </a:defRPr>
      </a:lvl5pPr>
      <a:lvl6pPr marL="457200" algn="l" rtl="0" fontAlgn="base">
        <a:spcBef>
          <a:spcPct val="0"/>
        </a:spcBef>
        <a:spcAft>
          <a:spcPct val="0"/>
        </a:spcAft>
        <a:defRPr sz="3000">
          <a:solidFill>
            <a:schemeClr val="tx2"/>
          </a:solidFill>
          <a:latin typeface="Calibri Light" panose="020F0302020204030204" pitchFamily="34" charset="0"/>
        </a:defRPr>
      </a:lvl6pPr>
      <a:lvl7pPr marL="914400" algn="l" rtl="0" fontAlgn="base">
        <a:spcBef>
          <a:spcPct val="0"/>
        </a:spcBef>
        <a:spcAft>
          <a:spcPct val="0"/>
        </a:spcAft>
        <a:defRPr sz="3000">
          <a:solidFill>
            <a:schemeClr val="tx2"/>
          </a:solidFill>
          <a:latin typeface="Calibri Light" panose="020F0302020204030204" pitchFamily="34" charset="0"/>
        </a:defRPr>
      </a:lvl7pPr>
      <a:lvl8pPr marL="1371600" algn="l" rtl="0" fontAlgn="base">
        <a:spcBef>
          <a:spcPct val="0"/>
        </a:spcBef>
        <a:spcAft>
          <a:spcPct val="0"/>
        </a:spcAft>
        <a:defRPr sz="3000">
          <a:solidFill>
            <a:schemeClr val="tx2"/>
          </a:solidFill>
          <a:latin typeface="Calibri Light" panose="020F0302020204030204" pitchFamily="34" charset="0"/>
        </a:defRPr>
      </a:lvl8pPr>
      <a:lvl9pPr marL="1828800" algn="l" rtl="0" fontAlgn="base">
        <a:spcBef>
          <a:spcPct val="0"/>
        </a:spcBef>
        <a:spcAft>
          <a:spcPct val="0"/>
        </a:spcAft>
        <a:defRPr sz="3000">
          <a:solidFill>
            <a:schemeClr val="tx2"/>
          </a:solidFill>
          <a:latin typeface="Calibri Light" panose="020F0302020204030204" pitchFamily="34" charset="0"/>
        </a:defRPr>
      </a:lvl9pPr>
    </p:titleStyle>
    <p:bodyStyle>
      <a:lvl1pPr marL="273050" indent="-273050" algn="l" rtl="0" eaLnBrk="0" fontAlgn="base" hangingPunct="0">
        <a:spcBef>
          <a:spcPts val="600"/>
        </a:spcBef>
        <a:spcAft>
          <a:spcPct val="0"/>
        </a:spcAft>
        <a:buClr>
          <a:schemeClr val="accent1"/>
        </a:buClr>
        <a:buSzPct val="70000"/>
        <a:buFont typeface="Wingdings" panose="05000000000000000000" pitchFamily="2" charset="2"/>
        <a:buChar char=""/>
        <a:defRPr sz="2400" kern="1200">
          <a:solidFill>
            <a:schemeClr val="tx1"/>
          </a:solidFill>
          <a:latin typeface="+mn-lt"/>
          <a:ea typeface="+mn-ea"/>
          <a:cs typeface="+mn-cs"/>
        </a:defRPr>
      </a:lvl1pPr>
      <a:lvl2pPr marL="639763" indent="-273050" algn="l" rtl="0" eaLnBrk="0" fontAlgn="base" hangingPunct="0">
        <a:spcBef>
          <a:spcPct val="20000"/>
        </a:spcBef>
        <a:spcAft>
          <a:spcPct val="0"/>
        </a:spcAft>
        <a:buClr>
          <a:schemeClr val="accent1"/>
        </a:buClr>
        <a:buSzPct val="80000"/>
        <a:buFont typeface="Wingdings 2" panose="05020102010507070707" pitchFamily="18" charset="2"/>
        <a:buChar char=""/>
        <a:defRPr sz="2100" kern="1200">
          <a:solidFill>
            <a:schemeClr val="tx1"/>
          </a:solidFill>
          <a:latin typeface="+mn-lt"/>
          <a:ea typeface="+mn-ea"/>
          <a:cs typeface="+mn-cs"/>
        </a:defRPr>
      </a:lvl2pPr>
      <a:lvl3pPr marL="914400" indent="-182563" algn="l" rtl="0" eaLnBrk="0" fontAlgn="base" hangingPunct="0">
        <a:spcBef>
          <a:spcPct val="20000"/>
        </a:spcBef>
        <a:spcAft>
          <a:spcPct val="0"/>
        </a:spcAft>
        <a:buClr>
          <a:srgbClr val="E0752F"/>
        </a:buClr>
        <a:buSzPct val="60000"/>
        <a:buFont typeface="Wingdings" panose="05000000000000000000" pitchFamily="2" charset="2"/>
        <a:buChar char=""/>
        <a:defRPr kern="1200">
          <a:solidFill>
            <a:schemeClr val="tx1"/>
          </a:solidFill>
          <a:latin typeface="+mn-lt"/>
          <a:ea typeface="+mn-ea"/>
          <a:cs typeface="+mn-cs"/>
        </a:defRPr>
      </a:lvl3pPr>
      <a:lvl4pPr marL="1187450" indent="-182563" algn="l" rtl="0" eaLnBrk="0" fontAlgn="base" hangingPunct="0">
        <a:spcBef>
          <a:spcPct val="20000"/>
        </a:spcBef>
        <a:spcAft>
          <a:spcPct val="0"/>
        </a:spcAft>
        <a:buClr>
          <a:srgbClr val="FEC3AE"/>
        </a:buClr>
        <a:buSzPct val="60000"/>
        <a:buFont typeface="Wingdings" panose="05000000000000000000" pitchFamily="2" charset="2"/>
        <a:buChar char=""/>
        <a:defRPr kern="1200">
          <a:solidFill>
            <a:schemeClr val="tx1"/>
          </a:solidFill>
          <a:latin typeface="+mn-lt"/>
          <a:ea typeface="+mn-ea"/>
          <a:cs typeface="+mn-cs"/>
        </a:defRPr>
      </a:lvl4pPr>
      <a:lvl5pPr marL="1462088" indent="-182563" algn="l" rtl="0" eaLnBrk="0" fontAlgn="base" hangingPunct="0">
        <a:spcBef>
          <a:spcPct val="20000"/>
        </a:spcBef>
        <a:spcAft>
          <a:spcPct val="0"/>
        </a:spcAft>
        <a:buClr>
          <a:srgbClr val="BDCAE9"/>
        </a:buClr>
        <a:buSzPct val="68000"/>
        <a:buFont typeface="Wingdings 2" panose="05020102010507070707" pitchFamily="18" charset="2"/>
        <a:buChar char=""/>
        <a:defRPr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24.jpeg"/></Relationships>
</file>

<file path=ppt/slides/_rels/slide1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file:///K:\Donnafugata\Marketing\Comunicazione\SCHEDE_VINI_OLIO_e_TERRITORI\2_Schede%20di%20territorio%20e%20Mappe\JPG%20pante&amp;mappe\Contessa\Contessa%202015%20ENG%20LR.png" TargetMode="External"/><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1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2.xml"/><Relationship Id="rId5" Type="http://schemas.openxmlformats.org/officeDocument/2006/relationships/image" Target="../media/image45.jpeg"/><Relationship Id="rId4" Type="http://schemas.openxmlformats.org/officeDocument/2006/relationships/image" Target="../media/image44.jpeg"/></Relationships>
</file>

<file path=ppt/slides/_rels/slide2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23.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xml"/><Relationship Id="rId5" Type="http://schemas.openxmlformats.org/officeDocument/2006/relationships/image" Target="../media/image53.jpeg"/><Relationship Id="rId4" Type="http://schemas.openxmlformats.org/officeDocument/2006/relationships/image" Target="../media/image52.jpeg"/></Relationships>
</file>

<file path=ppt/slides/_rels/slide2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2.jpeg"/></Relationships>
</file>

<file path=ppt/slides/_rels/slide30.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image" Target="../media/image66.png"/><Relationship Id="rId1" Type="http://schemas.openxmlformats.org/officeDocument/2006/relationships/slideLayout" Target="../slideLayouts/slideLayout2.xml"/><Relationship Id="rId6" Type="http://schemas.openxmlformats.org/officeDocument/2006/relationships/image" Target="../media/image70.png"/><Relationship Id="rId5" Type="http://schemas.openxmlformats.org/officeDocument/2006/relationships/image" Target="../media/image69.png"/><Relationship Id="rId10" Type="http://schemas.openxmlformats.org/officeDocument/2006/relationships/image" Target="../media/image74.png"/><Relationship Id="rId4" Type="http://schemas.openxmlformats.org/officeDocument/2006/relationships/image" Target="../media/image68.png"/><Relationship Id="rId9" Type="http://schemas.openxmlformats.org/officeDocument/2006/relationships/image" Target="../media/image73.png"/></Relationships>
</file>

<file path=ppt/slides/_rels/slide36.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38.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7.xml"/></Relationships>
</file>

<file path=ppt/slides/_rels/slide39.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40.xml"/></Relationships>
</file>

<file path=ppt/slides/_rels/slide44.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1.xml"/><Relationship Id="rId1" Type="http://schemas.openxmlformats.org/officeDocument/2006/relationships/slideLayout" Target="../slideLayouts/slideLayout53.xml"/></Relationships>
</file>

<file path=ppt/slides/_rels/slide49.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66.xml"/></Relationships>
</file>

<file path=ppt/slides/_rels/slide55.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04.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4" name="Immagin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6063" y="0"/>
            <a:ext cx="9636126"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079516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magine 10"/>
          <p:cNvPicPr>
            <a:picLocks noChangeAspect="1" noChangeArrowheads="1"/>
          </p:cNvPicPr>
          <p:nvPr/>
        </p:nvPicPr>
        <p:blipFill rotWithShape="1">
          <a:blip r:embed="rId2">
            <a:extLst>
              <a:ext uri="{28A0092B-C50C-407E-A947-70E740481C1C}">
                <a14:useLocalDpi xmlns:a14="http://schemas.microsoft.com/office/drawing/2010/main" val="0"/>
              </a:ext>
            </a:extLst>
          </a:blip>
          <a:srcRect t="25149" r="5808" b="15125"/>
          <a:stretch/>
        </p:blipFill>
        <p:spPr bwMode="auto">
          <a:xfrm>
            <a:off x="4173534" y="3685670"/>
            <a:ext cx="4942757" cy="2092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olo 1">
            <a:extLst>
              <a:ext uri="{FF2B5EF4-FFF2-40B4-BE49-F238E27FC236}"/>
            </a:extLst>
          </p:cNvPr>
          <p:cNvSpPr>
            <a:spLocks noGrp="1"/>
          </p:cNvSpPr>
          <p:nvPr>
            <p:ph type="title"/>
          </p:nvPr>
        </p:nvSpPr>
        <p:spPr>
          <a:xfrm>
            <a:off x="-604040" y="123472"/>
            <a:ext cx="10325220" cy="582613"/>
          </a:xfrm>
        </p:spPr>
        <p:txBody>
          <a:bodyPr lIns="68580" tIns="34290" rIns="68580" bIns="34290" rtlCol="0">
            <a:noAutofit/>
          </a:bodyPr>
          <a:lstStyle/>
          <a:p>
            <a:pPr algn="ctr">
              <a:lnSpc>
                <a:spcPts val="2700"/>
              </a:lnSpc>
              <a:defRPr/>
            </a:pPr>
            <a:r>
              <a:rPr lang="it-IT" sz="2850" b="1" cap="small" dirty="0">
                <a:solidFill>
                  <a:srgbClr val="FE8637"/>
                </a:solidFill>
                <a:latin typeface="Calibri" panose="020F0502020204030204"/>
                <a:cs typeface="Arial" panose="020B0604020202020204" pitchFamily="34" charset="0"/>
              </a:rPr>
              <a:t>Inseguendo Donnafugata: Die </a:t>
            </a:r>
            <a:r>
              <a:rPr lang="it-IT" sz="2850" b="1" cap="small" dirty="0" err="1">
                <a:solidFill>
                  <a:srgbClr val="FE8637"/>
                </a:solidFill>
                <a:latin typeface="Calibri" panose="020F0502020204030204"/>
                <a:cs typeface="Arial" panose="020B0604020202020204" pitchFamily="34" charset="0"/>
              </a:rPr>
              <a:t>Ausstellung</a:t>
            </a:r>
            <a:r>
              <a:rPr lang="it-IT" sz="2850" b="1" cap="small" dirty="0">
                <a:solidFill>
                  <a:srgbClr val="FE8637"/>
                </a:solidFill>
                <a:latin typeface="Calibri" panose="020F0502020204030204"/>
                <a:cs typeface="Arial" panose="020B0604020202020204" pitchFamily="34" charset="0"/>
              </a:rPr>
              <a:t> in Villa Necchi</a:t>
            </a:r>
            <a:endParaRPr lang="it-IT" sz="2800" dirty="0">
              <a:solidFill>
                <a:schemeClr val="accent2"/>
              </a:solidFill>
              <a:latin typeface="+mn-lt"/>
              <a:ea typeface="+mn-ea"/>
              <a:cs typeface="Arial" panose="020B0604020202020204" pitchFamily="34" charset="0"/>
            </a:endParaRPr>
          </a:p>
        </p:txBody>
      </p:sp>
      <p:sp>
        <p:nvSpPr>
          <p:cNvPr id="5" name="Segnaposto contenuto 2">
            <a:extLst>
              <a:ext uri="{FF2B5EF4-FFF2-40B4-BE49-F238E27FC236}"/>
            </a:extLst>
          </p:cNvPr>
          <p:cNvSpPr txBox="1">
            <a:spLocks/>
          </p:cNvSpPr>
          <p:nvPr/>
        </p:nvSpPr>
        <p:spPr>
          <a:xfrm>
            <a:off x="160638" y="593682"/>
            <a:ext cx="5749636" cy="2116592"/>
          </a:xfrm>
          <a:prstGeom prst="rect">
            <a:avLst/>
          </a:prstGeom>
        </p:spPr>
        <p:txBody>
          <a:bodyPr lIns="68580" tIns="34290" rIns="68580" bIns="3429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spcBef>
                <a:spcPts val="225"/>
              </a:spcBef>
              <a:spcAft>
                <a:spcPts val="225"/>
              </a:spcAft>
              <a:buNone/>
              <a:defRPr/>
            </a:pPr>
            <a:r>
              <a:rPr lang="de-DE" sz="1800" dirty="0">
                <a:solidFill>
                  <a:schemeClr val="tx1">
                    <a:lumMod val="65000"/>
                    <a:lumOff val="35000"/>
                  </a:schemeClr>
                </a:solidFill>
                <a:cs typeface="Arial" panose="020B0604020202020204" pitchFamily="34" charset="0"/>
              </a:rPr>
              <a:t>Ein Dialog zwischen Kunst, Musik, Wein und Literatur nimmt in einer Sinneserfahrung durch die Räumlichkeiten der Villa Form an. </a:t>
            </a:r>
          </a:p>
          <a:p>
            <a:pPr marL="0" indent="0">
              <a:lnSpc>
                <a:spcPct val="150000"/>
              </a:lnSpc>
              <a:spcBef>
                <a:spcPts val="225"/>
              </a:spcBef>
              <a:spcAft>
                <a:spcPts val="225"/>
              </a:spcAft>
              <a:buNone/>
              <a:defRPr/>
            </a:pPr>
            <a:r>
              <a:rPr lang="de-DE" sz="1800" dirty="0">
                <a:solidFill>
                  <a:schemeClr val="tx1">
                    <a:lumMod val="65000"/>
                    <a:lumOff val="35000"/>
                  </a:schemeClr>
                </a:solidFill>
                <a:cs typeface="Arial" panose="020B0604020202020204" pitchFamily="34" charset="0"/>
              </a:rPr>
              <a:t>Die Besucher werden mitten im Herzen von Mailand von den Farben, Düften und Geschmäckern der Erde und des Meers von Sizilien, von den Hängen des Ätnas bis zu den Steilklippen </a:t>
            </a:r>
            <a:r>
              <a:rPr lang="de-DE" sz="1800" dirty="0" err="1">
                <a:solidFill>
                  <a:schemeClr val="tx1">
                    <a:lumMod val="65000"/>
                    <a:lumOff val="35000"/>
                  </a:schemeClr>
                </a:solidFill>
                <a:cs typeface="Arial" panose="020B0604020202020204" pitchFamily="34" charset="0"/>
              </a:rPr>
              <a:t>Pantellerias</a:t>
            </a:r>
            <a:r>
              <a:rPr lang="de-DE" sz="1800" dirty="0">
                <a:solidFill>
                  <a:schemeClr val="tx1">
                    <a:lumMod val="65000"/>
                    <a:lumOff val="35000"/>
                  </a:schemeClr>
                </a:solidFill>
                <a:cs typeface="Arial" panose="020B0604020202020204" pitchFamily="34" charset="0"/>
              </a:rPr>
              <a:t> begleitet. </a:t>
            </a:r>
            <a:endParaRPr lang="it-IT" sz="1800" dirty="0">
              <a:solidFill>
                <a:schemeClr val="tx1">
                  <a:lumMod val="65000"/>
                  <a:lumOff val="35000"/>
                </a:schemeClr>
              </a:solidFill>
            </a:endParaRPr>
          </a:p>
        </p:txBody>
      </p:sp>
      <p:pic>
        <p:nvPicPr>
          <p:cNvPr id="10" name="Immagine 3"/>
          <p:cNvPicPr>
            <a:picLocks noChangeAspect="1" noChangeArrowheads="1"/>
          </p:cNvPicPr>
          <p:nvPr/>
        </p:nvPicPr>
        <p:blipFill rotWithShape="1">
          <a:blip r:embed="rId3">
            <a:extLst>
              <a:ext uri="{28A0092B-C50C-407E-A947-70E740481C1C}">
                <a14:useLocalDpi xmlns:a14="http://schemas.microsoft.com/office/drawing/2010/main" val="0"/>
              </a:ext>
            </a:extLst>
          </a:blip>
          <a:srcRect l="9928" t="24222" r="3723" b="23569"/>
          <a:stretch/>
        </p:blipFill>
        <p:spPr bwMode="auto">
          <a:xfrm>
            <a:off x="0" y="3685670"/>
            <a:ext cx="5181600" cy="2092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Immagin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07496" y="590903"/>
            <a:ext cx="2403333" cy="1604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Immagine 8"/>
          <p:cNvPicPr>
            <a:picLocks noChangeAspect="1" noChangeArrowheads="1"/>
          </p:cNvPicPr>
          <p:nvPr/>
        </p:nvPicPr>
        <p:blipFill rotWithShape="1">
          <a:blip r:embed="rId5">
            <a:extLst>
              <a:ext uri="{28A0092B-C50C-407E-A947-70E740481C1C}">
                <a14:useLocalDpi xmlns:a14="http://schemas.microsoft.com/office/drawing/2010/main" val="0"/>
              </a:ext>
            </a:extLst>
          </a:blip>
          <a:srcRect l="363" t="11494" r="900" b="8798"/>
          <a:stretch/>
        </p:blipFill>
        <p:spPr bwMode="auto">
          <a:xfrm>
            <a:off x="6133884" y="2246486"/>
            <a:ext cx="2576945" cy="138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126755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479966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extLst>
          </p:cNvPr>
          <p:cNvSpPr txBox="1"/>
          <p:nvPr/>
        </p:nvSpPr>
        <p:spPr>
          <a:xfrm>
            <a:off x="4340225" y="2933700"/>
            <a:ext cx="341313" cy="184150"/>
          </a:xfrm>
          <a:prstGeom prst="rect">
            <a:avLst/>
          </a:prstGeom>
          <a:solidFill>
            <a:schemeClr val="bg1"/>
          </a:solidFill>
          <a:ln>
            <a:noFill/>
          </a:ln>
        </p:spPr>
        <p:txBody>
          <a:bodyPr lIns="0" tIns="0" rIns="0" bIns="0">
            <a:spAutoFit/>
          </a:bodyPr>
          <a:lstStyle/>
          <a:p>
            <a:pPr algn="ctr" eaLnBrk="1" fontAlgn="auto" hangingPunct="1">
              <a:spcBef>
                <a:spcPts val="0"/>
              </a:spcBef>
              <a:spcAft>
                <a:spcPts val="0"/>
              </a:spcAft>
              <a:defRPr/>
            </a:pPr>
            <a:r>
              <a:rPr lang="it-IT" sz="1200" dirty="0">
                <a:solidFill>
                  <a:schemeClr val="tx1">
                    <a:lumMod val="65000"/>
                    <a:lumOff val="35000"/>
                  </a:schemeClr>
                </a:solidFill>
                <a:latin typeface="Gotham Medium" panose="02000603030000020004" pitchFamily="2" charset="0"/>
              </a:rPr>
              <a:t>283</a:t>
            </a:r>
          </a:p>
        </p:txBody>
      </p:sp>
      <p:pic>
        <p:nvPicPr>
          <p:cNvPr id="7" name="Immagine 1"/>
          <p:cNvPicPr>
            <a:picLocks noChangeAspect="1"/>
          </p:cNvPicPr>
          <p:nvPr/>
        </p:nvPicPr>
        <p:blipFill>
          <a:blip r:embed="rId2">
            <a:extLst>
              <a:ext uri="{28A0092B-C50C-407E-A947-70E740481C1C}">
                <a14:useLocalDpi xmlns:a14="http://schemas.microsoft.com/office/drawing/2010/main" val="0"/>
              </a:ext>
            </a:extLst>
          </a:blip>
          <a:srcRect b="261"/>
          <a:stretch>
            <a:fillRect/>
          </a:stretch>
        </p:blipFill>
        <p:spPr bwMode="auto">
          <a:xfrm>
            <a:off x="0" y="0"/>
            <a:ext cx="91678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asellaDiTesto 7">
            <a:extLst>
              <a:ext uri="{FF2B5EF4-FFF2-40B4-BE49-F238E27FC236}"/>
            </a:extLst>
          </p:cNvPr>
          <p:cNvSpPr txBox="1"/>
          <p:nvPr/>
        </p:nvSpPr>
        <p:spPr>
          <a:xfrm>
            <a:off x="3462895" y="2946057"/>
            <a:ext cx="341313" cy="184150"/>
          </a:xfrm>
          <a:prstGeom prst="rect">
            <a:avLst/>
          </a:prstGeom>
          <a:solidFill>
            <a:schemeClr val="bg1"/>
          </a:solidFill>
          <a:ln>
            <a:noFill/>
          </a:ln>
        </p:spPr>
        <p:txBody>
          <a:bodyPr lIns="0" tIns="0" rIns="0" bIns="0">
            <a:spAutoFit/>
          </a:bodyPr>
          <a:lstStyle/>
          <a:p>
            <a:pPr algn="ctr" eaLnBrk="1" fontAlgn="auto" hangingPunct="1">
              <a:spcBef>
                <a:spcPts val="0"/>
              </a:spcBef>
              <a:spcAft>
                <a:spcPts val="0"/>
              </a:spcAft>
              <a:defRPr/>
            </a:pPr>
            <a:r>
              <a:rPr lang="it-IT" sz="1200" dirty="0">
                <a:solidFill>
                  <a:schemeClr val="tx1">
                    <a:lumMod val="65000"/>
                    <a:lumOff val="35000"/>
                  </a:schemeClr>
                </a:solidFill>
                <a:latin typeface="Gotham Medium" panose="02000603030000020004" pitchFamily="2" charset="0"/>
              </a:rPr>
              <a:t>283</a:t>
            </a:r>
          </a:p>
        </p:txBody>
      </p:sp>
    </p:spTree>
    <p:extLst>
      <p:ext uri="{BB962C8B-B14F-4D97-AF65-F5344CB8AC3E}">
        <p14:creationId xmlns:p14="http://schemas.microsoft.com/office/powerpoint/2010/main" val="1675785586"/>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a:extLst>
              <a:ext uri="{FF2B5EF4-FFF2-40B4-BE49-F238E27FC236}"/>
            </a:extLst>
          </p:cNvPr>
          <p:cNvSpPr/>
          <p:nvPr/>
        </p:nvSpPr>
        <p:spPr>
          <a:xfrm>
            <a:off x="4572001" y="724158"/>
            <a:ext cx="4331398" cy="4778231"/>
          </a:xfrm>
          <a:prstGeom prst="rect">
            <a:avLst/>
          </a:prstGeom>
        </p:spPr>
        <p:txBody>
          <a:bodyPr wrap="square">
            <a:spAutoFit/>
          </a:bodyPr>
          <a:lstStyle/>
          <a:p>
            <a:pPr marL="268288" indent="-173038">
              <a:lnSpc>
                <a:spcPct val="150000"/>
              </a:lnSpc>
              <a:spcAft>
                <a:spcPts val="300"/>
              </a:spcAft>
              <a:buClr>
                <a:srgbClr val="FF6600"/>
              </a:buClr>
              <a:buFont typeface="Arial"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de-DE" dirty="0">
                <a:solidFill>
                  <a:schemeClr val="accent2"/>
                </a:solidFill>
                <a:latin typeface="Tahoma" pitchFamily="34" charset="0"/>
              </a:rPr>
              <a:t>Höhe: ‏</a:t>
            </a:r>
            <a:r>
              <a:rPr lang="de-DE" dirty="0">
                <a:solidFill>
                  <a:schemeClr val="tx1">
                    <a:lumMod val="60000"/>
                    <a:lumOff val="40000"/>
                  </a:schemeClr>
                </a:solidFill>
                <a:latin typeface="Tahoma" pitchFamily="34" charset="0"/>
              </a:rPr>
              <a:t>zwischen 200 und 600 m ü.d.M.; </a:t>
            </a:r>
          </a:p>
          <a:p>
            <a:pPr marL="268288" indent="-173038">
              <a:lnSpc>
                <a:spcPct val="150000"/>
              </a:lnSpc>
              <a:spcAft>
                <a:spcPts val="300"/>
              </a:spcAft>
              <a:buClr>
                <a:srgbClr val="FF6600"/>
              </a:buClr>
              <a:buFont typeface="Arial"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de-DE" dirty="0">
                <a:solidFill>
                  <a:schemeClr val="accent2"/>
                </a:solidFill>
                <a:latin typeface="Tahoma" pitchFamily="34" charset="0"/>
              </a:rPr>
              <a:t>Orographie: </a:t>
            </a:r>
            <a:r>
              <a:rPr lang="de-DE" dirty="0">
                <a:solidFill>
                  <a:schemeClr val="tx1">
                    <a:lumMod val="60000"/>
                    <a:lumOff val="40000"/>
                  </a:schemeClr>
                </a:solidFill>
                <a:latin typeface="Tahoma" pitchFamily="34" charset="0"/>
              </a:rPr>
              <a:t>Hügelig</a:t>
            </a:r>
          </a:p>
          <a:p>
            <a:pPr marL="268288" indent="-173038">
              <a:lnSpc>
                <a:spcPct val="150000"/>
              </a:lnSpc>
              <a:spcAft>
                <a:spcPts val="300"/>
              </a:spcAft>
              <a:buClr>
                <a:srgbClr val="FF6600"/>
              </a:buClr>
              <a:buFont typeface="Arial"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de-DE" dirty="0">
                <a:solidFill>
                  <a:schemeClr val="accent2"/>
                </a:solidFill>
                <a:latin typeface="Tahoma" pitchFamily="34" charset="0"/>
              </a:rPr>
              <a:t>Böden: </a:t>
            </a:r>
            <a:r>
              <a:rPr lang="de-DE" dirty="0">
                <a:solidFill>
                  <a:schemeClr val="tx1">
                    <a:lumMod val="60000"/>
                    <a:lumOff val="40000"/>
                  </a:schemeClr>
                </a:solidFill>
                <a:latin typeface="Tahoma" pitchFamily="34" charset="0"/>
              </a:rPr>
              <a:t>überwiegend lehmhaltig mit </a:t>
            </a:r>
            <a:r>
              <a:rPr lang="de-DE" dirty="0" err="1">
                <a:solidFill>
                  <a:schemeClr val="tx1">
                    <a:lumMod val="60000"/>
                    <a:lumOff val="40000"/>
                  </a:schemeClr>
                </a:solidFill>
                <a:latin typeface="Tahoma" pitchFamily="34" charset="0"/>
              </a:rPr>
              <a:t>subalkaliner</a:t>
            </a:r>
            <a:r>
              <a:rPr lang="de-DE" dirty="0">
                <a:solidFill>
                  <a:schemeClr val="tx1">
                    <a:lumMod val="60000"/>
                    <a:lumOff val="40000"/>
                  </a:schemeClr>
                </a:solidFill>
                <a:latin typeface="Tahoma" pitchFamily="34" charset="0"/>
              </a:rPr>
              <a:t> Reaktion. (pH-Wert zwischen 7,5 und 7,9). Kalkanteil insgesamt zwischen 20 und 35%.</a:t>
            </a:r>
          </a:p>
          <a:p>
            <a:pPr marL="268288" indent="-173038">
              <a:lnSpc>
                <a:spcPct val="150000"/>
              </a:lnSpc>
              <a:spcAft>
                <a:spcPts val="300"/>
              </a:spcAft>
              <a:buClr>
                <a:srgbClr val="FF6600"/>
              </a:buClr>
              <a:buFont typeface="Arial"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de-DE" dirty="0">
                <a:solidFill>
                  <a:schemeClr val="accent2"/>
                </a:solidFill>
                <a:latin typeface="Tahoma" pitchFamily="34" charset="0"/>
              </a:rPr>
              <a:t>Klima: </a:t>
            </a:r>
            <a:r>
              <a:rPr lang="de-DE" dirty="0">
                <a:solidFill>
                  <a:schemeClr val="tx1">
                    <a:lumMod val="60000"/>
                    <a:lumOff val="40000"/>
                  </a:schemeClr>
                </a:solidFill>
                <a:latin typeface="Tahoma" pitchFamily="34" charset="0"/>
              </a:rPr>
              <a:t>Milde Winter mit geringem Niederschlag. Heiße, trockene und windige Sommer, ideal zur Produktion von gesunden Trauben.</a:t>
            </a:r>
            <a:endParaRPr lang="de-DE" dirty="0">
              <a:solidFill>
                <a:schemeClr val="tx1">
                  <a:lumMod val="60000"/>
                  <a:lumOff val="40000"/>
                </a:schemeClr>
              </a:solidFill>
              <a:latin typeface="Tahoma" pitchFamily="34" charset="0"/>
            </a:endParaRPr>
          </a:p>
        </p:txBody>
      </p:sp>
      <p:sp>
        <p:nvSpPr>
          <p:cNvPr id="5" name="CasellaDiTesto 4">
            <a:extLst>
              <a:ext uri="{FF2B5EF4-FFF2-40B4-BE49-F238E27FC236}"/>
            </a:extLst>
          </p:cNvPr>
          <p:cNvSpPr txBox="1"/>
          <p:nvPr/>
        </p:nvSpPr>
        <p:spPr>
          <a:xfrm>
            <a:off x="0" y="0"/>
            <a:ext cx="9144000" cy="1154162"/>
          </a:xfrm>
          <a:prstGeom prst="rect">
            <a:avLst/>
          </a:prstGeom>
          <a:noFill/>
        </p:spPr>
        <p:txBody>
          <a:bodyPr>
            <a:spAutoFit/>
          </a:bodyPr>
          <a:lstStyle/>
          <a:p>
            <a:pPr algn="ctr">
              <a:spcAft>
                <a:spcPts val="600"/>
              </a:spcAft>
              <a:defRPr/>
            </a:pPr>
            <a:r>
              <a:rPr lang="it-IT" sz="3200" cap="small" dirty="0">
                <a:solidFill>
                  <a:schemeClr val="accent2"/>
                </a:solidFill>
                <a:latin typeface="Tahoma" pitchFamily="34" charset="0"/>
              </a:rPr>
              <a:t>Contessa Entellina: </a:t>
            </a:r>
            <a:r>
              <a:rPr lang="it-IT" sz="3200" cap="small" dirty="0" err="1">
                <a:solidFill>
                  <a:schemeClr val="accent2"/>
                </a:solidFill>
                <a:latin typeface="Tahoma" pitchFamily="34" charset="0"/>
              </a:rPr>
              <a:t>Landkarte</a:t>
            </a:r>
            <a:r>
              <a:rPr lang="it-IT" sz="3200" cap="small" dirty="0">
                <a:solidFill>
                  <a:schemeClr val="accent2"/>
                </a:solidFill>
                <a:latin typeface="Tahoma" pitchFamily="34" charset="0"/>
              </a:rPr>
              <a:t> </a:t>
            </a:r>
            <a:r>
              <a:rPr lang="it-IT" sz="3200" cap="small" dirty="0" err="1">
                <a:solidFill>
                  <a:schemeClr val="accent2"/>
                </a:solidFill>
                <a:latin typeface="Tahoma" pitchFamily="34" charset="0"/>
              </a:rPr>
              <a:t>der</a:t>
            </a:r>
            <a:r>
              <a:rPr lang="it-IT" sz="3200" cap="small" dirty="0">
                <a:solidFill>
                  <a:schemeClr val="accent2"/>
                </a:solidFill>
                <a:latin typeface="Tahoma" pitchFamily="34" charset="0"/>
              </a:rPr>
              <a:t> </a:t>
            </a:r>
            <a:r>
              <a:rPr lang="it-IT" sz="3200" cap="small" dirty="0" err="1">
                <a:solidFill>
                  <a:schemeClr val="accent2"/>
                </a:solidFill>
                <a:latin typeface="Tahoma" pitchFamily="34" charset="0"/>
              </a:rPr>
              <a:t>Gebiete</a:t>
            </a:r>
            <a:endParaRPr lang="it-IT" sz="3200" cap="small" dirty="0">
              <a:solidFill>
                <a:schemeClr val="accent2"/>
              </a:solidFill>
              <a:latin typeface="Tahoma" pitchFamily="34" charset="0"/>
            </a:endParaRPr>
          </a:p>
          <a:p>
            <a:pPr algn="ctr" eaLnBrk="1" fontAlgn="auto" hangingPunct="1">
              <a:spcBef>
                <a:spcPts val="0"/>
              </a:spcBef>
              <a:spcAft>
                <a:spcPts val="600"/>
              </a:spcAft>
              <a:defRPr/>
            </a:pPr>
            <a:endParaRPr lang="it-IT" sz="3200" cap="small" dirty="0">
              <a:solidFill>
                <a:schemeClr val="accent2"/>
              </a:solidFill>
              <a:latin typeface="Tahoma" pitchFamily="34" charset="0"/>
            </a:endParaRPr>
          </a:p>
        </p:txBody>
      </p:sp>
      <p:pic>
        <p:nvPicPr>
          <p:cNvPr id="6" name="Picture 2" descr="K:\Donnafugata\Marketing\Comunicazione\SCHEDE_VINI_OLIO_e_TERRITORI\2_Schede di territorio e Mappe\JPG pante&amp;mappe\Contessa\Contessa 2015 ENG LR.png"/>
          <p:cNvPicPr>
            <a:picLocks noChangeAspect="1" noChangeArrowheads="1"/>
          </p:cNvPicPr>
          <p:nvPr/>
        </p:nvPicPr>
        <p:blipFill>
          <a:blip r:embed="rId2" r:link="rId3">
            <a:extLst>
              <a:ext uri="{28A0092B-C50C-407E-A947-70E740481C1C}">
                <a14:useLocalDpi xmlns:a14="http://schemas.microsoft.com/office/drawing/2010/main" val="0"/>
              </a:ext>
            </a:extLst>
          </a:blip>
          <a:srcRect l="18298" t="13565" r="9975" b="2432"/>
          <a:stretch>
            <a:fillRect/>
          </a:stretch>
        </p:blipFill>
        <p:spPr bwMode="auto">
          <a:xfrm>
            <a:off x="320249" y="822519"/>
            <a:ext cx="4251751" cy="4871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080635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11"/>
          <p:cNvSpPr>
            <a:spLocks noChangeArrowheads="1"/>
          </p:cNvSpPr>
          <p:nvPr/>
        </p:nvSpPr>
        <p:spPr bwMode="auto">
          <a:xfrm>
            <a:off x="133350" y="2478111"/>
            <a:ext cx="42926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just"/>
            <a:r>
              <a:rPr lang="it-IT" altLang="it-IT" sz="1600" dirty="0" err="1">
                <a:solidFill>
                  <a:srgbClr val="FF6600"/>
                </a:solidFill>
                <a:latin typeface="Tahoma" panose="020B0604030504040204" pitchFamily="34" charset="0"/>
                <a:cs typeface="Tahoma" panose="020B0604030504040204" pitchFamily="34" charset="0"/>
              </a:rPr>
              <a:t>Weiße</a:t>
            </a:r>
            <a:r>
              <a:rPr lang="it-IT" altLang="it-IT" sz="1600" dirty="0">
                <a:solidFill>
                  <a:srgbClr val="FF6600"/>
                </a:solidFill>
                <a:latin typeface="Tahoma" panose="020B0604030504040204" pitchFamily="34" charset="0"/>
                <a:cs typeface="Tahoma" panose="020B0604030504040204" pitchFamily="34" charset="0"/>
              </a:rPr>
              <a:t> </a:t>
            </a:r>
            <a:r>
              <a:rPr lang="it-IT" altLang="it-IT" sz="1600" dirty="0" err="1">
                <a:solidFill>
                  <a:srgbClr val="FF6600"/>
                </a:solidFill>
                <a:latin typeface="Tahoma" panose="020B0604030504040204" pitchFamily="34" charset="0"/>
                <a:cs typeface="Tahoma" panose="020B0604030504040204" pitchFamily="34" charset="0"/>
              </a:rPr>
              <a:t>Trauben</a:t>
            </a:r>
            <a:r>
              <a:rPr lang="it-IT" altLang="it-IT" sz="1600" dirty="0">
                <a:solidFill>
                  <a:srgbClr val="FF6600"/>
                </a:solidFill>
                <a:latin typeface="Tahoma" panose="020B0604030504040204" pitchFamily="34" charset="0"/>
                <a:cs typeface="Tahoma" panose="020B0604030504040204" pitchFamily="34" charset="0"/>
              </a:rPr>
              <a:t> </a:t>
            </a:r>
            <a:r>
              <a:rPr lang="it-IT" altLang="it-IT" sz="1600" dirty="0" err="1">
                <a:solidFill>
                  <a:srgbClr val="969696"/>
                </a:solidFill>
                <a:latin typeface="Tahoma" panose="020B0604030504040204" pitchFamily="34" charset="0"/>
              </a:rPr>
              <a:t>Ansonica</a:t>
            </a:r>
            <a:r>
              <a:rPr lang="it-IT" altLang="it-IT" sz="1600" dirty="0">
                <a:solidFill>
                  <a:srgbClr val="969696"/>
                </a:solidFill>
                <a:latin typeface="Tahoma" panose="020B0604030504040204" pitchFamily="34" charset="0"/>
              </a:rPr>
              <a:t>, </a:t>
            </a:r>
            <a:r>
              <a:rPr lang="it-IT" altLang="it-IT" sz="1600" dirty="0" err="1">
                <a:solidFill>
                  <a:srgbClr val="969696"/>
                </a:solidFill>
                <a:latin typeface="Tahoma" panose="020B0604030504040204" pitchFamily="34" charset="0"/>
              </a:rPr>
              <a:t>Catarratto</a:t>
            </a:r>
            <a:r>
              <a:rPr lang="it-IT" altLang="it-IT" sz="1600" dirty="0">
                <a:solidFill>
                  <a:srgbClr val="969696"/>
                </a:solidFill>
                <a:latin typeface="Tahoma" panose="020B0604030504040204" pitchFamily="34" charset="0"/>
              </a:rPr>
              <a:t>, Chardonnay, Fiano, Grecanico, Grillo, Petit </a:t>
            </a:r>
            <a:r>
              <a:rPr lang="it-IT" altLang="it-IT" sz="1600" dirty="0" err="1">
                <a:solidFill>
                  <a:srgbClr val="969696"/>
                </a:solidFill>
                <a:latin typeface="Tahoma" panose="020B0604030504040204" pitchFamily="34" charset="0"/>
              </a:rPr>
              <a:t>Manseng</a:t>
            </a:r>
            <a:r>
              <a:rPr lang="it-IT" altLang="it-IT" sz="1600" dirty="0">
                <a:solidFill>
                  <a:srgbClr val="969696"/>
                </a:solidFill>
                <a:latin typeface="Tahoma" panose="020B0604030504040204" pitchFamily="34" charset="0"/>
              </a:rPr>
              <a:t>, Sauvignon </a:t>
            </a:r>
            <a:r>
              <a:rPr lang="it-IT" altLang="it-IT" sz="1600" dirty="0" err="1">
                <a:solidFill>
                  <a:srgbClr val="969696"/>
                </a:solidFill>
                <a:latin typeface="Tahoma" panose="020B0604030504040204" pitchFamily="34" charset="0"/>
              </a:rPr>
              <a:t>Blanc</a:t>
            </a:r>
            <a:r>
              <a:rPr lang="it-IT" altLang="it-IT" sz="1600" dirty="0">
                <a:solidFill>
                  <a:srgbClr val="969696"/>
                </a:solidFill>
                <a:latin typeface="Tahoma" panose="020B0604030504040204" pitchFamily="34" charset="0"/>
              </a:rPr>
              <a:t>, </a:t>
            </a:r>
            <a:r>
              <a:rPr lang="it-IT" altLang="it-IT" sz="1600" dirty="0" err="1">
                <a:solidFill>
                  <a:srgbClr val="969696"/>
                </a:solidFill>
                <a:latin typeface="Tahoma" panose="020B0604030504040204" pitchFamily="34" charset="0"/>
              </a:rPr>
              <a:t>Viognier</a:t>
            </a:r>
            <a:endParaRPr lang="it-IT" altLang="it-IT" sz="1600" dirty="0">
              <a:solidFill>
                <a:srgbClr val="969696"/>
              </a:solidFill>
              <a:latin typeface="Tahoma" panose="020B0604030504040204" pitchFamily="34" charset="0"/>
            </a:endParaRPr>
          </a:p>
        </p:txBody>
      </p:sp>
      <p:sp>
        <p:nvSpPr>
          <p:cNvPr id="5" name="CasellaDiTesto 4">
            <a:extLst>
              <a:ext uri="{FF2B5EF4-FFF2-40B4-BE49-F238E27FC236}"/>
            </a:extLst>
          </p:cNvPr>
          <p:cNvSpPr txBox="1"/>
          <p:nvPr/>
        </p:nvSpPr>
        <p:spPr>
          <a:xfrm>
            <a:off x="133350" y="96838"/>
            <a:ext cx="8652304" cy="646331"/>
          </a:xfrm>
          <a:prstGeom prst="rect">
            <a:avLst/>
          </a:prstGeom>
          <a:noFill/>
        </p:spPr>
        <p:txBody>
          <a:bodyPr wrap="square">
            <a:spAutoFit/>
          </a:bodyPr>
          <a:lstStyle/>
          <a:p>
            <a:pPr algn="ctr">
              <a:spcAft>
                <a:spcPts val="600"/>
              </a:spcAft>
              <a:defRPr/>
            </a:pPr>
            <a:r>
              <a:rPr lang="it-IT" sz="3600" cap="small" dirty="0">
                <a:solidFill>
                  <a:schemeClr val="accent2"/>
                </a:solidFill>
                <a:latin typeface="Tahoma" pitchFamily="34" charset="0"/>
              </a:rPr>
              <a:t>Contessa</a:t>
            </a:r>
            <a:r>
              <a:rPr lang="it-IT" sz="3200" cap="small" dirty="0">
                <a:solidFill>
                  <a:schemeClr val="accent2"/>
                </a:solidFill>
                <a:latin typeface="Tahoma" pitchFamily="34" charset="0"/>
              </a:rPr>
              <a:t> Entellina: </a:t>
            </a:r>
            <a:r>
              <a:rPr lang="it-IT" sz="3200" cap="small" dirty="0">
                <a:solidFill>
                  <a:schemeClr val="accent2"/>
                </a:solidFill>
                <a:latin typeface="Tahoma" pitchFamily="34" charset="0"/>
              </a:rPr>
              <a:t>die </a:t>
            </a:r>
            <a:r>
              <a:rPr lang="it-IT" sz="3200" cap="small" dirty="0" err="1">
                <a:solidFill>
                  <a:schemeClr val="accent2"/>
                </a:solidFill>
                <a:latin typeface="Tahoma" pitchFamily="34" charset="0"/>
              </a:rPr>
              <a:t>Weinberge</a:t>
            </a:r>
            <a:endParaRPr lang="it-IT" sz="3200" cap="small" dirty="0">
              <a:solidFill>
                <a:schemeClr val="accent2"/>
              </a:solidFill>
              <a:latin typeface="Tahoma" pitchFamily="34" charset="0"/>
            </a:endParaRPr>
          </a:p>
        </p:txBody>
      </p:sp>
      <p:pic>
        <p:nvPicPr>
          <p:cNvPr id="6" name="Immagin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020056" y="3355943"/>
            <a:ext cx="3364929" cy="2246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magin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58952" y="3367320"/>
            <a:ext cx="3346704" cy="22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ttangolo 4"/>
          <p:cNvSpPr>
            <a:spLocks noChangeArrowheads="1"/>
          </p:cNvSpPr>
          <p:nvPr/>
        </p:nvSpPr>
        <p:spPr bwMode="auto">
          <a:xfrm>
            <a:off x="42863" y="725407"/>
            <a:ext cx="9144000" cy="1697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nSpc>
                <a:spcPct val="150000"/>
              </a:lnSpc>
            </a:pPr>
            <a:r>
              <a:rPr lang="de-DE" altLang="it-IT" dirty="0">
                <a:solidFill>
                  <a:srgbClr val="969696"/>
                </a:solidFill>
                <a:latin typeface="Tahoma" panose="020B0604030504040204" pitchFamily="34" charset="0"/>
              </a:rPr>
              <a:t>Der Anbau von 17 Sorten ist das Ergebnis einer landwirtschaftlichen Entscheidung, die darauf beruht, die Besonderheiten der 10 Gebiete hervorzuheben, in denen sich die Weinberge des Betriebs befinden und die bezüglich Boden, Höhe, Ausrichtung und mikroklimatischen Bedingungen unterschiedlich sind.</a:t>
            </a:r>
            <a:endParaRPr lang="de-DE" altLang="it-IT" dirty="0">
              <a:solidFill>
                <a:srgbClr val="969696"/>
              </a:solidFill>
              <a:latin typeface="Tahoma" panose="020B0604030504040204" pitchFamily="34" charset="0"/>
            </a:endParaRPr>
          </a:p>
        </p:txBody>
      </p:sp>
      <p:sp>
        <p:nvSpPr>
          <p:cNvPr id="9" name="Rettangolo 5"/>
          <p:cNvSpPr>
            <a:spLocks noChangeArrowheads="1"/>
          </p:cNvSpPr>
          <p:nvPr/>
        </p:nvSpPr>
        <p:spPr bwMode="auto">
          <a:xfrm>
            <a:off x="4681537" y="2478110"/>
            <a:ext cx="438943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just"/>
            <a:r>
              <a:rPr lang="es-ES" altLang="it-IT" sz="1600" dirty="0">
                <a:solidFill>
                  <a:srgbClr val="FF6600"/>
                </a:solidFill>
                <a:latin typeface="Tahoma" panose="020B0604030504040204" pitchFamily="34" charset="0"/>
                <a:cs typeface="Tahoma" panose="020B0604030504040204" pitchFamily="34" charset="0"/>
              </a:rPr>
              <a:t>Rote Trauben </a:t>
            </a:r>
            <a:r>
              <a:rPr lang="es-ES" altLang="it-IT" sz="1600" dirty="0">
                <a:solidFill>
                  <a:srgbClr val="969696"/>
                </a:solidFill>
                <a:latin typeface="Tahoma" panose="020B0604030504040204" pitchFamily="34" charset="0"/>
              </a:rPr>
              <a:t>Nero d’Avola, Cabernet Sauvignon, Merlot, </a:t>
            </a:r>
            <a:r>
              <a:rPr lang="fr-FR" altLang="it-IT" sz="1600" dirty="0">
                <a:solidFill>
                  <a:srgbClr val="969696"/>
                </a:solidFill>
                <a:latin typeface="Tahoma" panose="020B0604030504040204" pitchFamily="34" charset="0"/>
              </a:rPr>
              <a:t>Syrah, Alicante Bouchet, Petit </a:t>
            </a:r>
            <a:r>
              <a:rPr lang="fr-FR" altLang="it-IT" sz="1600" dirty="0" err="1">
                <a:solidFill>
                  <a:srgbClr val="969696"/>
                </a:solidFill>
                <a:latin typeface="Tahoma" panose="020B0604030504040204" pitchFamily="34" charset="0"/>
              </a:rPr>
              <a:t>Verdot</a:t>
            </a:r>
            <a:r>
              <a:rPr lang="fr-FR" altLang="it-IT" sz="1600" dirty="0">
                <a:solidFill>
                  <a:srgbClr val="969696"/>
                </a:solidFill>
                <a:latin typeface="Tahoma" panose="020B0604030504040204" pitchFamily="34" charset="0"/>
              </a:rPr>
              <a:t>, Pinot Noir, </a:t>
            </a:r>
            <a:r>
              <a:rPr lang="fr-FR" altLang="it-IT" sz="1600" dirty="0" err="1">
                <a:solidFill>
                  <a:srgbClr val="969696"/>
                </a:solidFill>
                <a:latin typeface="Tahoma" panose="020B0604030504040204" pitchFamily="34" charset="0"/>
              </a:rPr>
              <a:t>Tannat</a:t>
            </a:r>
            <a:endParaRPr lang="it-IT" altLang="it-IT" sz="1600" dirty="0">
              <a:solidFill>
                <a:srgbClr val="969696"/>
              </a:solidFill>
              <a:latin typeface="Tahoma" panose="020B0604030504040204" pitchFamily="34" charset="0"/>
            </a:endParaRPr>
          </a:p>
        </p:txBody>
      </p:sp>
    </p:spTree>
    <p:extLst>
      <p:ext uri="{BB962C8B-B14F-4D97-AF65-F5344CB8AC3E}">
        <p14:creationId xmlns:p14="http://schemas.microsoft.com/office/powerpoint/2010/main" val="25328831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extLst>
          </p:cNvPr>
          <p:cNvSpPr>
            <a:spLocks noChangeArrowheads="1"/>
          </p:cNvSpPr>
          <p:nvPr/>
        </p:nvSpPr>
        <p:spPr bwMode="auto">
          <a:xfrm>
            <a:off x="-133350" y="0"/>
            <a:ext cx="9388475" cy="696913"/>
          </a:xfrm>
          <a:prstGeom prst="rect">
            <a:avLst/>
          </a:prstGeom>
          <a:noFill/>
          <a:ln w="9525">
            <a:noFill/>
            <a:round/>
            <a:headEnd/>
            <a:tailEnd/>
          </a:ln>
        </p:spPr>
        <p:txBody>
          <a:bodyPr lIns="90000" tIns="46800" rIns="90000" bIns="46800" anchor="ctr"/>
          <a:lstStyle/>
          <a:p>
            <a:pPr algn="ctr">
              <a:spcAft>
                <a:spcPts val="600"/>
              </a:spcAft>
              <a:buClr>
                <a:srgbClr val="777777"/>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sz="3200" cap="small" dirty="0">
                <a:solidFill>
                  <a:schemeClr val="accent2"/>
                </a:solidFill>
                <a:latin typeface="Tahoma" pitchFamily="34" charset="0"/>
              </a:rPr>
              <a:t>Contessa </a:t>
            </a:r>
            <a:r>
              <a:rPr lang="it-IT" sz="3600" cap="small" dirty="0">
                <a:solidFill>
                  <a:schemeClr val="accent2"/>
                </a:solidFill>
                <a:latin typeface="Tahoma" pitchFamily="34" charset="0"/>
              </a:rPr>
              <a:t>Entellina</a:t>
            </a:r>
            <a:r>
              <a:rPr lang="it-IT" sz="3200" cap="small" dirty="0">
                <a:solidFill>
                  <a:schemeClr val="accent2"/>
                </a:solidFill>
                <a:latin typeface="Tahoma" pitchFamily="34" charset="0"/>
              </a:rPr>
              <a:t>: </a:t>
            </a:r>
            <a:r>
              <a:rPr lang="en-US" sz="3200" cap="small" dirty="0" err="1">
                <a:solidFill>
                  <a:schemeClr val="accent2"/>
                </a:solidFill>
                <a:latin typeface="Tahoma" pitchFamily="34" charset="0"/>
              </a:rPr>
              <a:t>Versuchsweinberg</a:t>
            </a:r>
            <a:r>
              <a:rPr lang="en-US" sz="3200" cap="small" dirty="0">
                <a:solidFill>
                  <a:schemeClr val="accent2"/>
                </a:solidFill>
                <a:latin typeface="Tahoma" pitchFamily="34" charset="0"/>
              </a:rPr>
              <a:t> </a:t>
            </a:r>
            <a:endParaRPr lang="en-US" sz="3200" cap="small" dirty="0">
              <a:solidFill>
                <a:schemeClr val="accent2"/>
              </a:solidFill>
              <a:latin typeface="Tahoma" pitchFamily="34" charset="0"/>
            </a:endParaRPr>
          </a:p>
        </p:txBody>
      </p:sp>
      <p:sp>
        <p:nvSpPr>
          <p:cNvPr id="5" name="Rettangolo 4">
            <a:extLst>
              <a:ext uri="{FF2B5EF4-FFF2-40B4-BE49-F238E27FC236}"/>
            </a:extLst>
          </p:cNvPr>
          <p:cNvSpPr/>
          <p:nvPr/>
        </p:nvSpPr>
        <p:spPr>
          <a:xfrm>
            <a:off x="457200" y="599313"/>
            <a:ext cx="8421624" cy="2528897"/>
          </a:xfrm>
          <a:prstGeom prst="rect">
            <a:avLst/>
          </a:prstGeom>
        </p:spPr>
        <p:txBody>
          <a:bodyPr wrap="square">
            <a:spAutoFit/>
          </a:bodyPr>
          <a:lstStyle/>
          <a:p>
            <a:pPr algn="just">
              <a:lnSpc>
                <a:spcPct val="150000"/>
              </a:lnSpc>
              <a:defRPr/>
            </a:pPr>
            <a:r>
              <a:rPr lang="de-DE" dirty="0">
                <a:solidFill>
                  <a:schemeClr val="tx1">
                    <a:lumMod val="50000"/>
                    <a:lumOff val="50000"/>
                  </a:schemeClr>
                </a:solidFill>
                <a:latin typeface="Tahoma" pitchFamily="34" charset="0"/>
                <a:cs typeface="Times New Roman" pitchFamily="18" charset="0"/>
              </a:rPr>
              <a:t>Donnafugata  hat einen Versuchsweinberg mit 19 verschiedenen, autochthonen Sorten für insgesamt </a:t>
            </a:r>
            <a:r>
              <a:rPr lang="de-DE" b="1" dirty="0">
                <a:solidFill>
                  <a:schemeClr val="tx1">
                    <a:lumMod val="50000"/>
                    <a:lumOff val="50000"/>
                  </a:schemeClr>
                </a:solidFill>
                <a:latin typeface="Tahoma" pitchFamily="34" charset="0"/>
                <a:cs typeface="Times New Roman" pitchFamily="18" charset="0"/>
              </a:rPr>
              <a:t>30 Biotypen angebaut</a:t>
            </a:r>
            <a:r>
              <a:rPr lang="de-DE" dirty="0">
                <a:solidFill>
                  <a:schemeClr val="tx1">
                    <a:lumMod val="50000"/>
                    <a:lumOff val="50000"/>
                  </a:schemeClr>
                </a:solidFill>
                <a:latin typeface="Tahoma" pitchFamily="34" charset="0"/>
                <a:cs typeface="Times New Roman" pitchFamily="18" charset="0"/>
              </a:rPr>
              <a:t>. </a:t>
            </a:r>
          </a:p>
          <a:p>
            <a:pPr algn="just">
              <a:lnSpc>
                <a:spcPct val="150000"/>
              </a:lnSpc>
              <a:defRPr/>
            </a:pPr>
            <a:endParaRPr lang="de-DE" dirty="0">
              <a:solidFill>
                <a:schemeClr val="tx1">
                  <a:lumMod val="50000"/>
                  <a:lumOff val="50000"/>
                </a:schemeClr>
              </a:solidFill>
              <a:latin typeface="Tahoma" pitchFamily="34" charset="0"/>
              <a:cs typeface="Times New Roman" pitchFamily="18" charset="0"/>
            </a:endParaRPr>
          </a:p>
          <a:p>
            <a:pPr algn="just">
              <a:lnSpc>
                <a:spcPct val="150000"/>
              </a:lnSpc>
              <a:defRPr/>
            </a:pPr>
            <a:r>
              <a:rPr lang="de-DE" dirty="0">
                <a:solidFill>
                  <a:schemeClr val="tx1">
                    <a:lumMod val="50000"/>
                    <a:lumOff val="50000"/>
                  </a:schemeClr>
                </a:solidFill>
                <a:latin typeface="Tahoma" pitchFamily="34" charset="0"/>
                <a:cs typeface="Times New Roman" pitchFamily="18" charset="0"/>
              </a:rPr>
              <a:t>Die Interaktion der Rebsorten und der verschiedenen Biotypen mit dem jeweiligen </a:t>
            </a:r>
            <a:r>
              <a:rPr lang="de-DE" dirty="0" err="1">
                <a:solidFill>
                  <a:schemeClr val="tx1">
                    <a:lumMod val="50000"/>
                    <a:lumOff val="50000"/>
                  </a:schemeClr>
                </a:solidFill>
                <a:latin typeface="Tahoma" pitchFamily="34" charset="0"/>
                <a:cs typeface="Times New Roman" pitchFamily="18" charset="0"/>
              </a:rPr>
              <a:t>Terroir</a:t>
            </a:r>
            <a:r>
              <a:rPr lang="de-DE" dirty="0">
                <a:solidFill>
                  <a:schemeClr val="tx1">
                    <a:lumMod val="50000"/>
                    <a:lumOff val="50000"/>
                  </a:schemeClr>
                </a:solidFill>
                <a:latin typeface="Tahoma" pitchFamily="34" charset="0"/>
                <a:cs typeface="Times New Roman" pitchFamily="18" charset="0"/>
              </a:rPr>
              <a:t> ermöglicht einzigartige Produktionen mit starker Identität. </a:t>
            </a:r>
          </a:p>
          <a:p>
            <a:pPr algn="just" eaLnBrk="1" fontAlgn="auto" hangingPunct="1">
              <a:lnSpc>
                <a:spcPct val="150000"/>
              </a:lnSpc>
              <a:spcBef>
                <a:spcPts val="0"/>
              </a:spcBef>
              <a:spcAft>
                <a:spcPts val="0"/>
              </a:spcAft>
              <a:defRPr/>
            </a:pPr>
            <a:endParaRPr lang="it-IT" dirty="0">
              <a:solidFill>
                <a:schemeClr val="tx1">
                  <a:lumMod val="50000"/>
                  <a:lumOff val="50000"/>
                </a:schemeClr>
              </a:solidFill>
              <a:latin typeface="Tahoma" pitchFamily="34" charset="0"/>
              <a:cs typeface="Times New Roman" pitchFamily="18" charset="0"/>
            </a:endParaRPr>
          </a:p>
        </p:txBody>
      </p:sp>
      <p:pic>
        <p:nvPicPr>
          <p:cNvPr id="9" name="Immagine 4"/>
          <p:cNvPicPr>
            <a:picLocks noChangeAspect="1"/>
          </p:cNvPicPr>
          <p:nvPr/>
        </p:nvPicPr>
        <p:blipFill rotWithShape="1">
          <a:blip r:embed="rId2">
            <a:extLst>
              <a:ext uri="{28A0092B-C50C-407E-A947-70E740481C1C}">
                <a14:useLocalDpi xmlns:a14="http://schemas.microsoft.com/office/drawing/2010/main" val="0"/>
              </a:ext>
            </a:extLst>
          </a:blip>
          <a:srcRect t="18819" b="274"/>
          <a:stretch/>
        </p:blipFill>
        <p:spPr bwMode="auto">
          <a:xfrm>
            <a:off x="279613" y="2804983"/>
            <a:ext cx="2282825" cy="276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magine 6"/>
          <p:cNvPicPr>
            <a:picLocks noChangeAspect="1"/>
          </p:cNvPicPr>
          <p:nvPr/>
        </p:nvPicPr>
        <p:blipFill rotWithShape="1">
          <a:blip r:embed="rId3">
            <a:extLst>
              <a:ext uri="{28A0092B-C50C-407E-A947-70E740481C1C}">
                <a14:useLocalDpi xmlns:a14="http://schemas.microsoft.com/office/drawing/2010/main" val="0"/>
              </a:ext>
            </a:extLst>
          </a:blip>
          <a:srcRect l="8222" b="19200"/>
          <a:stretch/>
        </p:blipFill>
        <p:spPr bwMode="auto">
          <a:xfrm>
            <a:off x="2557849" y="2808674"/>
            <a:ext cx="3069839" cy="2764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Immagine 2"/>
          <p:cNvPicPr>
            <a:picLocks noChangeAspect="1"/>
          </p:cNvPicPr>
          <p:nvPr/>
        </p:nvPicPr>
        <p:blipFill rotWithShape="1">
          <a:blip r:embed="rId4">
            <a:extLst>
              <a:ext uri="{28A0092B-C50C-407E-A947-70E740481C1C}">
                <a14:useLocalDpi xmlns:a14="http://schemas.microsoft.com/office/drawing/2010/main" val="0"/>
              </a:ext>
            </a:extLst>
          </a:blip>
          <a:srcRect r="8785" b="19710"/>
          <a:stretch/>
        </p:blipFill>
        <p:spPr bwMode="auto">
          <a:xfrm>
            <a:off x="5627688" y="2815024"/>
            <a:ext cx="3207393" cy="2745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786215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extLst>
          </p:cNvPr>
          <p:cNvSpPr txBox="1"/>
          <p:nvPr/>
        </p:nvSpPr>
        <p:spPr>
          <a:xfrm>
            <a:off x="370332" y="57151"/>
            <a:ext cx="8467344" cy="584775"/>
          </a:xfrm>
          <a:prstGeom prst="rect">
            <a:avLst/>
          </a:prstGeom>
          <a:noFill/>
        </p:spPr>
        <p:txBody>
          <a:bodyPr wrap="square">
            <a:spAutoFit/>
          </a:bodyPr>
          <a:lstStyle/>
          <a:p>
            <a:pPr algn="ctr">
              <a:spcAft>
                <a:spcPts val="600"/>
              </a:spcAft>
              <a:defRPr/>
            </a:pPr>
            <a:r>
              <a:rPr lang="it-IT" sz="3200" cap="small" dirty="0">
                <a:solidFill>
                  <a:schemeClr val="accent2"/>
                </a:solidFill>
                <a:latin typeface="Tahoma" pitchFamily="34" charset="0"/>
              </a:rPr>
              <a:t>Contessa Entellina: </a:t>
            </a:r>
            <a:r>
              <a:rPr lang="en-GB" sz="3200" cap="small" dirty="0">
                <a:solidFill>
                  <a:schemeClr val="accent2"/>
                </a:solidFill>
                <a:latin typeface="Tahoma" pitchFamily="34" charset="0"/>
              </a:rPr>
              <a:t>Die </a:t>
            </a:r>
            <a:r>
              <a:rPr lang="en-GB" sz="3200" cap="small" dirty="0" err="1">
                <a:solidFill>
                  <a:schemeClr val="accent2"/>
                </a:solidFill>
                <a:latin typeface="Tahoma" pitchFamily="34" charset="0"/>
              </a:rPr>
              <a:t>Weinlese</a:t>
            </a:r>
            <a:r>
              <a:rPr lang="en-GB" sz="3200" cap="small" dirty="0">
                <a:solidFill>
                  <a:schemeClr val="accent2"/>
                </a:solidFill>
                <a:latin typeface="Tahoma" pitchFamily="34" charset="0"/>
              </a:rPr>
              <a:t> </a:t>
            </a:r>
            <a:r>
              <a:rPr lang="en-GB" sz="3200" cap="small" dirty="0" err="1">
                <a:solidFill>
                  <a:schemeClr val="accent2"/>
                </a:solidFill>
                <a:latin typeface="Tahoma" pitchFamily="34" charset="0"/>
              </a:rPr>
              <a:t>bei</a:t>
            </a:r>
            <a:r>
              <a:rPr lang="en-GB" sz="3200" cap="small" dirty="0">
                <a:solidFill>
                  <a:schemeClr val="accent2"/>
                </a:solidFill>
                <a:latin typeface="Tahoma" pitchFamily="34" charset="0"/>
              </a:rPr>
              <a:t> </a:t>
            </a:r>
            <a:r>
              <a:rPr lang="en-GB" sz="3200" cap="small" dirty="0" err="1">
                <a:solidFill>
                  <a:schemeClr val="accent2"/>
                </a:solidFill>
                <a:latin typeface="Tahoma" pitchFamily="34" charset="0"/>
              </a:rPr>
              <a:t>Nacht</a:t>
            </a:r>
            <a:r>
              <a:rPr lang="en-GB" sz="3200" cap="small" dirty="0">
                <a:solidFill>
                  <a:schemeClr val="accent2"/>
                </a:solidFill>
                <a:latin typeface="Tahoma" pitchFamily="34" charset="0"/>
              </a:rPr>
              <a:t> </a:t>
            </a:r>
            <a:endParaRPr lang="en-GB" sz="3200" cap="small" dirty="0">
              <a:solidFill>
                <a:schemeClr val="accent2"/>
              </a:solidFill>
              <a:latin typeface="Tahoma" pitchFamily="34" charset="0"/>
            </a:endParaRPr>
          </a:p>
        </p:txBody>
      </p:sp>
      <p:pic>
        <p:nvPicPr>
          <p:cNvPr id="5" name="Immagine 1"/>
          <p:cNvPicPr>
            <a:picLocks noChangeAspect="1"/>
          </p:cNvPicPr>
          <p:nvPr/>
        </p:nvPicPr>
        <p:blipFill rotWithShape="1">
          <a:blip r:embed="rId2">
            <a:extLst>
              <a:ext uri="{28A0092B-C50C-407E-A947-70E740481C1C}">
                <a14:useLocalDpi xmlns:a14="http://schemas.microsoft.com/office/drawing/2010/main" val="0"/>
              </a:ext>
            </a:extLst>
          </a:blip>
          <a:srcRect t="12813" b="12600"/>
          <a:stretch/>
        </p:blipFill>
        <p:spPr bwMode="auto">
          <a:xfrm>
            <a:off x="0" y="803190"/>
            <a:ext cx="9144000" cy="4534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228833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7"/>
          <p:cNvPicPr>
            <a:picLocks noChangeAspect="1"/>
          </p:cNvPicPr>
          <p:nvPr/>
        </p:nvPicPr>
        <p:blipFill rotWithShape="1">
          <a:blip r:embed="rId2">
            <a:extLst>
              <a:ext uri="{28A0092B-C50C-407E-A947-70E740481C1C}">
                <a14:useLocalDpi xmlns:a14="http://schemas.microsoft.com/office/drawing/2010/main" val="0"/>
              </a:ext>
            </a:extLst>
          </a:blip>
          <a:srcRect b="19409"/>
          <a:stretch/>
        </p:blipFill>
        <p:spPr bwMode="auto">
          <a:xfrm>
            <a:off x="5067300" y="733425"/>
            <a:ext cx="4076700" cy="4935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asellaDiTesto 4">
            <a:extLst>
              <a:ext uri="{FF2B5EF4-FFF2-40B4-BE49-F238E27FC236}"/>
            </a:extLst>
          </p:cNvPr>
          <p:cNvSpPr txBox="1"/>
          <p:nvPr/>
        </p:nvSpPr>
        <p:spPr>
          <a:xfrm>
            <a:off x="0" y="57150"/>
            <a:ext cx="9144000" cy="584775"/>
          </a:xfrm>
          <a:prstGeom prst="rect">
            <a:avLst/>
          </a:prstGeom>
          <a:noFill/>
        </p:spPr>
        <p:txBody>
          <a:bodyPr>
            <a:spAutoFit/>
          </a:bodyPr>
          <a:lstStyle/>
          <a:p>
            <a:pPr algn="ctr">
              <a:spcAft>
                <a:spcPts val="600"/>
              </a:spcAft>
              <a:defRPr/>
            </a:pPr>
            <a:r>
              <a:rPr lang="it-IT" sz="3200" cap="small" dirty="0">
                <a:solidFill>
                  <a:schemeClr val="accent2"/>
                </a:solidFill>
                <a:latin typeface="Tahoma" pitchFamily="34" charset="0"/>
              </a:rPr>
              <a:t>Contessa Entellina: </a:t>
            </a:r>
            <a:r>
              <a:rPr lang="en-GB" sz="3200" cap="small" dirty="0">
                <a:solidFill>
                  <a:schemeClr val="accent2"/>
                </a:solidFill>
                <a:latin typeface="Tahoma" pitchFamily="34" charset="0"/>
              </a:rPr>
              <a:t>Die </a:t>
            </a:r>
            <a:r>
              <a:rPr lang="en-GB" sz="3200" cap="small" dirty="0" err="1">
                <a:solidFill>
                  <a:schemeClr val="accent2"/>
                </a:solidFill>
                <a:latin typeface="Tahoma" pitchFamily="34" charset="0"/>
              </a:rPr>
              <a:t>Weinlese</a:t>
            </a:r>
            <a:r>
              <a:rPr lang="en-GB" sz="3200" cap="small" dirty="0">
                <a:solidFill>
                  <a:schemeClr val="accent2"/>
                </a:solidFill>
                <a:latin typeface="Tahoma" pitchFamily="34" charset="0"/>
              </a:rPr>
              <a:t> </a:t>
            </a:r>
            <a:r>
              <a:rPr lang="en-GB" sz="3200" cap="small" dirty="0" err="1">
                <a:solidFill>
                  <a:schemeClr val="accent2"/>
                </a:solidFill>
                <a:latin typeface="Tahoma" pitchFamily="34" charset="0"/>
              </a:rPr>
              <a:t>bei</a:t>
            </a:r>
            <a:r>
              <a:rPr lang="en-GB" sz="3200" cap="small" dirty="0">
                <a:solidFill>
                  <a:schemeClr val="accent2"/>
                </a:solidFill>
                <a:latin typeface="Tahoma" pitchFamily="34" charset="0"/>
              </a:rPr>
              <a:t> </a:t>
            </a:r>
            <a:r>
              <a:rPr lang="en-GB" sz="3200" cap="small" dirty="0" err="1">
                <a:solidFill>
                  <a:schemeClr val="accent2"/>
                </a:solidFill>
                <a:latin typeface="Tahoma" pitchFamily="34" charset="0"/>
              </a:rPr>
              <a:t>Nacht</a:t>
            </a:r>
            <a:r>
              <a:rPr lang="en-GB" sz="3200" cap="small" dirty="0">
                <a:solidFill>
                  <a:schemeClr val="accent2"/>
                </a:solidFill>
                <a:latin typeface="Tahoma" pitchFamily="34" charset="0"/>
              </a:rPr>
              <a:t> </a:t>
            </a:r>
            <a:endParaRPr lang="en-GB" sz="3200" cap="small" dirty="0">
              <a:solidFill>
                <a:schemeClr val="accent2"/>
              </a:solidFill>
              <a:latin typeface="Tahoma" pitchFamily="34" charset="0"/>
            </a:endParaRPr>
          </a:p>
        </p:txBody>
      </p:sp>
      <p:pic>
        <p:nvPicPr>
          <p:cNvPr id="6" name="Immagine 4"/>
          <p:cNvPicPr>
            <a:picLocks noChangeAspect="1"/>
          </p:cNvPicPr>
          <p:nvPr/>
        </p:nvPicPr>
        <p:blipFill rotWithShape="1">
          <a:blip r:embed="rId3">
            <a:extLst>
              <a:ext uri="{28A0092B-C50C-407E-A947-70E740481C1C}">
                <a14:useLocalDpi xmlns:a14="http://schemas.microsoft.com/office/drawing/2010/main" val="0"/>
              </a:ext>
            </a:extLst>
          </a:blip>
          <a:srcRect b="34705"/>
          <a:stretch/>
        </p:blipFill>
        <p:spPr bwMode="auto">
          <a:xfrm>
            <a:off x="0" y="3459163"/>
            <a:ext cx="5092700" cy="2219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magine 3"/>
          <p:cNvPicPr>
            <a:picLocks noChangeAspect="1"/>
          </p:cNvPicPr>
          <p:nvPr/>
        </p:nvPicPr>
        <p:blipFill>
          <a:blip r:embed="rId4">
            <a:extLst>
              <a:ext uri="{28A0092B-C50C-407E-A947-70E740481C1C}">
                <a14:useLocalDpi xmlns:a14="http://schemas.microsoft.com/office/drawing/2010/main" val="0"/>
              </a:ext>
            </a:extLst>
          </a:blip>
          <a:srcRect t="9402" b="10596"/>
          <a:stretch>
            <a:fillRect/>
          </a:stretch>
        </p:blipFill>
        <p:spPr bwMode="auto">
          <a:xfrm>
            <a:off x="0" y="733425"/>
            <a:ext cx="5092700" cy="272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98867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472776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extLst>
          </p:cNvPr>
          <p:cNvSpPr txBox="1"/>
          <p:nvPr/>
        </p:nvSpPr>
        <p:spPr>
          <a:xfrm>
            <a:off x="122238" y="0"/>
            <a:ext cx="8555037" cy="1723549"/>
          </a:xfrm>
          <a:prstGeom prst="rect">
            <a:avLst/>
          </a:prstGeom>
          <a:noFill/>
        </p:spPr>
        <p:txBody>
          <a:bodyPr>
            <a:spAutoFit/>
          </a:bodyPr>
          <a:lstStyle/>
          <a:p>
            <a:pPr algn="ctr">
              <a:spcAft>
                <a:spcPts val="600"/>
              </a:spcAft>
              <a:defRPr/>
            </a:pPr>
            <a:r>
              <a:rPr lang="it-IT" sz="3200" cap="small" dirty="0">
                <a:solidFill>
                  <a:schemeClr val="accent2"/>
                </a:solidFill>
                <a:latin typeface="Tahoma" pitchFamily="34" charset="0"/>
              </a:rPr>
              <a:t>Pantelleria: </a:t>
            </a:r>
            <a:r>
              <a:rPr lang="it-IT" sz="3200" cap="small" dirty="0" err="1">
                <a:solidFill>
                  <a:schemeClr val="accent2"/>
                </a:solidFill>
                <a:latin typeface="Tahoma" pitchFamily="34" charset="0"/>
              </a:rPr>
              <a:t>Landkarte</a:t>
            </a:r>
            <a:r>
              <a:rPr lang="it-IT" sz="3200" cap="small" dirty="0">
                <a:solidFill>
                  <a:schemeClr val="accent2"/>
                </a:solidFill>
                <a:latin typeface="Tahoma" pitchFamily="34" charset="0"/>
              </a:rPr>
              <a:t> </a:t>
            </a:r>
            <a:r>
              <a:rPr lang="it-IT" sz="3200" cap="small" dirty="0" err="1">
                <a:solidFill>
                  <a:schemeClr val="accent2"/>
                </a:solidFill>
                <a:latin typeface="Tahoma" pitchFamily="34" charset="0"/>
              </a:rPr>
              <a:t>der</a:t>
            </a:r>
            <a:r>
              <a:rPr lang="it-IT" sz="3200" cap="small" dirty="0">
                <a:solidFill>
                  <a:schemeClr val="accent2"/>
                </a:solidFill>
                <a:latin typeface="Tahoma" pitchFamily="34" charset="0"/>
              </a:rPr>
              <a:t> </a:t>
            </a:r>
            <a:r>
              <a:rPr lang="it-IT" sz="3200" cap="small" dirty="0" err="1">
                <a:solidFill>
                  <a:schemeClr val="accent2"/>
                </a:solidFill>
                <a:latin typeface="Tahoma" pitchFamily="34" charset="0"/>
              </a:rPr>
              <a:t>Gebiete</a:t>
            </a:r>
            <a:endParaRPr lang="it-IT" sz="3200" cap="small" dirty="0">
              <a:solidFill>
                <a:schemeClr val="accent2"/>
              </a:solidFill>
              <a:latin typeface="Tahoma" pitchFamily="34" charset="0"/>
            </a:endParaRPr>
          </a:p>
          <a:p>
            <a:pPr algn="ctr">
              <a:spcAft>
                <a:spcPts val="600"/>
              </a:spcAft>
              <a:defRPr/>
            </a:pPr>
            <a:endParaRPr lang="it-IT" sz="3200" cap="small" dirty="0">
              <a:solidFill>
                <a:schemeClr val="accent2"/>
              </a:solidFill>
              <a:latin typeface="Tahoma" pitchFamily="34" charset="0"/>
            </a:endParaRPr>
          </a:p>
          <a:p>
            <a:pPr algn="ctr" eaLnBrk="1" fontAlgn="auto" hangingPunct="1">
              <a:spcBef>
                <a:spcPts val="0"/>
              </a:spcBef>
              <a:spcAft>
                <a:spcPts val="600"/>
              </a:spcAft>
              <a:defRPr/>
            </a:pPr>
            <a:endParaRPr lang="it-IT" sz="3200" cap="small" dirty="0">
              <a:solidFill>
                <a:schemeClr val="accent2"/>
              </a:solidFill>
              <a:latin typeface="Tahoma" pitchFamily="34" charset="0"/>
            </a:endParaRPr>
          </a:p>
        </p:txBody>
      </p:sp>
      <p:sp>
        <p:nvSpPr>
          <p:cNvPr id="5" name="Rettangolo 4">
            <a:extLst>
              <a:ext uri="{FF2B5EF4-FFF2-40B4-BE49-F238E27FC236}"/>
            </a:extLst>
          </p:cNvPr>
          <p:cNvSpPr/>
          <p:nvPr/>
        </p:nvSpPr>
        <p:spPr>
          <a:xfrm>
            <a:off x="198437" y="713804"/>
            <a:ext cx="3891653" cy="5232202"/>
          </a:xfrm>
          <a:prstGeom prst="rect">
            <a:avLst/>
          </a:prstGeom>
        </p:spPr>
        <p:txBody>
          <a:bodyPr wrap="square">
            <a:spAutoFit/>
          </a:bodyPr>
          <a:lstStyle/>
          <a:p>
            <a:pPr marL="173038" indent="-173038">
              <a:lnSpc>
                <a:spcPct val="150000"/>
              </a:lnSpc>
              <a:spcAft>
                <a:spcPts val="300"/>
              </a:spcAft>
              <a:buFont typeface="Arial"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de-DE" dirty="0">
                <a:solidFill>
                  <a:srgbClr val="FF6600"/>
                </a:solidFill>
                <a:latin typeface="Tahoma" pitchFamily="34" charset="0"/>
              </a:rPr>
              <a:t>Boden: </a:t>
            </a:r>
            <a:r>
              <a:rPr lang="de-DE" dirty="0">
                <a:solidFill>
                  <a:schemeClr val="tx1">
                    <a:lumMod val="60000"/>
                    <a:lumOff val="40000"/>
                  </a:schemeClr>
                </a:solidFill>
                <a:latin typeface="Tahoma" pitchFamily="34" charset="0"/>
              </a:rPr>
              <a:t>14 Gebiete</a:t>
            </a:r>
          </a:p>
          <a:p>
            <a:pPr marL="173038" indent="-173038">
              <a:lnSpc>
                <a:spcPct val="150000"/>
              </a:lnSpc>
              <a:spcAft>
                <a:spcPts val="300"/>
              </a:spcAft>
              <a:buFont typeface="Arial"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de-DE" dirty="0">
                <a:solidFill>
                  <a:srgbClr val="FF6600"/>
                </a:solidFill>
                <a:latin typeface="Tahoma" pitchFamily="34" charset="0"/>
              </a:rPr>
              <a:t>Höhe: </a:t>
            </a:r>
            <a:r>
              <a:rPr lang="de-DE" dirty="0">
                <a:solidFill>
                  <a:schemeClr val="tx1">
                    <a:lumMod val="60000"/>
                    <a:lumOff val="40000"/>
                  </a:schemeClr>
                </a:solidFill>
                <a:latin typeface="Tahoma" pitchFamily="34" charset="0"/>
              </a:rPr>
              <a:t>zwischen 20 und 400 m. ü.d.M. </a:t>
            </a:r>
          </a:p>
          <a:p>
            <a:pPr marL="173038" indent="-173038">
              <a:lnSpc>
                <a:spcPct val="150000"/>
              </a:lnSpc>
              <a:spcAft>
                <a:spcPts val="300"/>
              </a:spcAft>
              <a:buFont typeface="Arial"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de-DE" dirty="0">
                <a:solidFill>
                  <a:srgbClr val="FF6600"/>
                </a:solidFill>
                <a:latin typeface="Tahoma" pitchFamily="34" charset="0"/>
              </a:rPr>
              <a:t>Orographie: </a:t>
            </a:r>
            <a:r>
              <a:rPr lang="de-DE" dirty="0">
                <a:solidFill>
                  <a:schemeClr val="tx1">
                    <a:lumMod val="60000"/>
                    <a:lumOff val="40000"/>
                  </a:schemeClr>
                </a:solidFill>
                <a:latin typeface="Tahoma" pitchFamily="34" charset="0"/>
              </a:rPr>
              <a:t>typisch vulkanisch mit vor-wiegend auf </a:t>
            </a:r>
            <a:r>
              <a:rPr lang="de-DE" dirty="0" err="1">
                <a:solidFill>
                  <a:schemeClr val="tx1">
                    <a:lumMod val="60000"/>
                    <a:lumOff val="40000"/>
                  </a:schemeClr>
                </a:solidFill>
                <a:latin typeface="Tahoma" pitchFamily="34" charset="0"/>
              </a:rPr>
              <a:t>Terras-sierungen</a:t>
            </a:r>
            <a:r>
              <a:rPr lang="de-DE" dirty="0">
                <a:solidFill>
                  <a:schemeClr val="tx1">
                    <a:lumMod val="60000"/>
                    <a:lumOff val="40000"/>
                  </a:schemeClr>
                </a:solidFill>
                <a:latin typeface="Tahoma" pitchFamily="34" charset="0"/>
              </a:rPr>
              <a:t> angebauten Gebieten. Sandiger Boden, tief und fruchtbar, </a:t>
            </a:r>
            <a:r>
              <a:rPr lang="de-DE" dirty="0" err="1">
                <a:solidFill>
                  <a:schemeClr val="tx1">
                    <a:lumMod val="60000"/>
                    <a:lumOff val="40000"/>
                  </a:schemeClr>
                </a:solidFill>
                <a:latin typeface="Tahoma" pitchFamily="34" charset="0"/>
              </a:rPr>
              <a:t>minera-lienreich</a:t>
            </a:r>
            <a:r>
              <a:rPr lang="de-DE" dirty="0">
                <a:solidFill>
                  <a:schemeClr val="tx1">
                    <a:lumMod val="60000"/>
                    <a:lumOff val="40000"/>
                  </a:schemeClr>
                </a:solidFill>
                <a:latin typeface="Tahoma" pitchFamily="34" charset="0"/>
              </a:rPr>
              <a:t>.</a:t>
            </a:r>
          </a:p>
          <a:p>
            <a:pPr marL="173038" indent="-173038">
              <a:lnSpc>
                <a:spcPct val="150000"/>
              </a:lnSpc>
              <a:spcAft>
                <a:spcPts val="300"/>
              </a:spcAft>
              <a:buFont typeface="Arial"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de-DE" dirty="0">
                <a:solidFill>
                  <a:srgbClr val="FF6600"/>
                </a:solidFill>
                <a:latin typeface="Tahoma" pitchFamily="34" charset="0"/>
              </a:rPr>
              <a:t>Klima: </a:t>
            </a:r>
            <a:r>
              <a:rPr lang="de-DE" dirty="0">
                <a:solidFill>
                  <a:schemeClr val="tx1">
                    <a:lumMod val="60000"/>
                    <a:lumOff val="40000"/>
                  </a:schemeClr>
                </a:solidFill>
                <a:latin typeface="Tahoma" pitchFamily="34" charset="0"/>
              </a:rPr>
              <a:t>Milde und niederschlagsarme Winter (450 mm im Jahr). Windige Sommer.</a:t>
            </a:r>
          </a:p>
          <a:p>
            <a:pPr eaLnBrk="1" fontAlgn="auto" hangingPunct="1">
              <a:lnSpc>
                <a:spcPct val="150000"/>
              </a:lnSpc>
              <a:spcBef>
                <a:spcPts val="0"/>
              </a:spcBef>
              <a:spcAft>
                <a:spcPts val="30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lang="en-GB" dirty="0">
              <a:solidFill>
                <a:schemeClr val="tx1">
                  <a:lumMod val="50000"/>
                  <a:lumOff val="50000"/>
                </a:schemeClr>
              </a:solidFill>
              <a:latin typeface="Tahoma" pitchFamily="34" charset="0"/>
              <a:cs typeface="Times New Roman" pitchFamily="18" charset="0"/>
            </a:endParaRPr>
          </a:p>
        </p:txBody>
      </p:sp>
      <p:pic>
        <p:nvPicPr>
          <p:cNvPr id="7" name="Immagine 1"/>
          <p:cNvPicPr>
            <a:picLocks noChangeAspect="1"/>
          </p:cNvPicPr>
          <p:nvPr/>
        </p:nvPicPr>
        <p:blipFill rotWithShape="1">
          <a:blip r:embed="rId2">
            <a:extLst>
              <a:ext uri="{28A0092B-C50C-407E-A947-70E740481C1C}">
                <a14:useLocalDpi xmlns:a14="http://schemas.microsoft.com/office/drawing/2010/main" val="0"/>
              </a:ext>
            </a:extLst>
          </a:blip>
          <a:srcRect l="2779" r="3588" b="1949"/>
          <a:stretch/>
        </p:blipFill>
        <p:spPr bwMode="auto">
          <a:xfrm>
            <a:off x="4090090" y="860108"/>
            <a:ext cx="5029200" cy="446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012284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uppo 28"/>
          <p:cNvGrpSpPr/>
          <p:nvPr/>
        </p:nvGrpSpPr>
        <p:grpSpPr>
          <a:xfrm>
            <a:off x="259492" y="98854"/>
            <a:ext cx="8522404" cy="5721178"/>
            <a:chOff x="-14287" y="0"/>
            <a:chExt cx="9144000" cy="6307138"/>
          </a:xfrm>
        </p:grpSpPr>
        <p:sp>
          <p:nvSpPr>
            <p:cNvPr id="21" name="CasellaDiTesto 20"/>
            <p:cNvSpPr txBox="1"/>
            <p:nvPr/>
          </p:nvSpPr>
          <p:spPr>
            <a:xfrm>
              <a:off x="3968750" y="865188"/>
              <a:ext cx="1430338" cy="292100"/>
            </a:xfrm>
            <a:prstGeom prst="rect">
              <a:avLst/>
            </a:prstGeom>
            <a:solidFill>
              <a:schemeClr val="bg1"/>
            </a:solidFill>
            <a:ln>
              <a:noFill/>
            </a:ln>
          </p:spPr>
          <p:txBody>
            <a:bodyPr anchor="b">
              <a:normAutofit fontScale="25000" lnSpcReduction="20000"/>
            </a:bodyPr>
            <a:lstStyle/>
            <a:p>
              <a:pPr algn="ctr">
                <a:defRPr/>
              </a:pPr>
              <a:endParaRPr lang="it-IT" sz="6100" dirty="0">
                <a:solidFill>
                  <a:schemeClr val="accent1"/>
                </a:solidFill>
              </a:endParaRPr>
            </a:p>
          </p:txBody>
        </p:sp>
        <p:grpSp>
          <p:nvGrpSpPr>
            <p:cNvPr id="22" name="Gruppo 21"/>
            <p:cNvGrpSpPr/>
            <p:nvPr/>
          </p:nvGrpSpPr>
          <p:grpSpPr>
            <a:xfrm>
              <a:off x="-14287" y="0"/>
              <a:ext cx="9144000" cy="6307138"/>
              <a:chOff x="-14287" y="0"/>
              <a:chExt cx="9144000" cy="6307138"/>
            </a:xfrm>
          </p:grpSpPr>
          <p:pic>
            <p:nvPicPr>
              <p:cNvPr id="23" name="Immagine 7" descr="SLIDE_PRESENTAZIONE_ITALY iN THE WORLD.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287" y="0"/>
                <a:ext cx="9144000" cy="623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Rectangle 10"/>
              <p:cNvSpPr>
                <a:spLocks noChangeArrowheads="1"/>
              </p:cNvSpPr>
              <p:nvPr/>
            </p:nvSpPr>
            <p:spPr bwMode="auto">
              <a:xfrm>
                <a:off x="1593850" y="2133600"/>
                <a:ext cx="184150"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ct val="92000"/>
                  </a:lnSpc>
                  <a:buFont typeface="Arial" panose="020B0604020202020204" pitchFamily="34" charset="0"/>
                  <a:buNone/>
                </a:pPr>
                <a:endParaRPr lang="en-US" altLang="it-IT" sz="2400">
                  <a:solidFill>
                    <a:schemeClr val="bg1"/>
                  </a:solidFill>
                </a:endParaRPr>
              </a:p>
            </p:txBody>
          </p:sp>
          <p:pic>
            <p:nvPicPr>
              <p:cNvPr id="25" name="Immagine 1"/>
              <p:cNvPicPr>
                <a:picLocks noChangeAspect="1"/>
              </p:cNvPicPr>
              <p:nvPr/>
            </p:nvPicPr>
            <p:blipFill>
              <a:blip r:embed="rId3">
                <a:extLst>
                  <a:ext uri="{28A0092B-C50C-407E-A947-70E740481C1C}">
                    <a14:useLocalDpi xmlns:a14="http://schemas.microsoft.com/office/drawing/2010/main" val="0"/>
                  </a:ext>
                </a:extLst>
              </a:blip>
              <a:srcRect l="61034" t="7092" r="6271" b="65108"/>
              <a:stretch>
                <a:fillRect/>
              </a:stretch>
            </p:blipFill>
            <p:spPr bwMode="auto">
              <a:xfrm>
                <a:off x="7037388" y="3790950"/>
                <a:ext cx="2092325" cy="251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6" name="Connettore diritto 3"/>
              <p:cNvCxnSpPr/>
              <p:nvPr/>
            </p:nvCxnSpPr>
            <p:spPr>
              <a:xfrm>
                <a:off x="4572000" y="3119438"/>
                <a:ext cx="3190875" cy="2416175"/>
              </a:xfrm>
              <a:prstGeom prst="line">
                <a:avLst/>
              </a:prstGeom>
            </p:spPr>
            <p:style>
              <a:lnRef idx="1">
                <a:schemeClr val="accent2"/>
              </a:lnRef>
              <a:fillRef idx="0">
                <a:schemeClr val="accent2"/>
              </a:fillRef>
              <a:effectRef idx="0">
                <a:schemeClr val="accent2"/>
              </a:effectRef>
              <a:fontRef idx="minor">
                <a:schemeClr val="tx1"/>
              </a:fontRef>
            </p:style>
          </p:cxnSp>
          <p:cxnSp>
            <p:nvCxnSpPr>
              <p:cNvPr id="27" name="Connettore diritto 8"/>
              <p:cNvCxnSpPr/>
              <p:nvPr/>
            </p:nvCxnSpPr>
            <p:spPr>
              <a:xfrm>
                <a:off x="4621213" y="2814638"/>
                <a:ext cx="3579812" cy="1163637"/>
              </a:xfrm>
              <a:prstGeom prst="line">
                <a:avLst/>
              </a:prstGeom>
            </p:spPr>
            <p:style>
              <a:lnRef idx="1">
                <a:schemeClr val="accent2"/>
              </a:lnRef>
              <a:fillRef idx="0">
                <a:schemeClr val="accent2"/>
              </a:fillRef>
              <a:effectRef idx="0">
                <a:schemeClr val="accent2"/>
              </a:effectRef>
              <a:fontRef idx="minor">
                <a:schemeClr val="tx1"/>
              </a:fontRef>
            </p:style>
          </p:cxnSp>
          <p:sp>
            <p:nvSpPr>
              <p:cNvPr id="28" name="CasellaDiTesto 27"/>
              <p:cNvSpPr txBox="1"/>
              <p:nvPr/>
            </p:nvSpPr>
            <p:spPr>
              <a:xfrm>
                <a:off x="3968750" y="865188"/>
                <a:ext cx="1430338" cy="292100"/>
              </a:xfrm>
              <a:prstGeom prst="rect">
                <a:avLst/>
              </a:prstGeom>
              <a:solidFill>
                <a:schemeClr val="bg1"/>
              </a:solidFill>
              <a:ln>
                <a:noFill/>
              </a:ln>
            </p:spPr>
            <p:txBody>
              <a:bodyPr anchor="b">
                <a:normAutofit fontScale="25000" lnSpcReduction="20000"/>
              </a:bodyPr>
              <a:lstStyle/>
              <a:p>
                <a:pPr algn="ctr">
                  <a:defRPr/>
                </a:pPr>
                <a:endParaRPr lang="it-IT" sz="6100" dirty="0">
                  <a:solidFill>
                    <a:schemeClr val="accent1"/>
                  </a:solidFill>
                </a:endParaRPr>
              </a:p>
            </p:txBody>
          </p:sp>
        </p:grpSp>
      </p:grpSp>
    </p:spTree>
    <p:extLst>
      <p:ext uri="{BB962C8B-B14F-4D97-AF65-F5344CB8AC3E}">
        <p14:creationId xmlns:p14="http://schemas.microsoft.com/office/powerpoint/2010/main" val="28350398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extLst>
          </p:cNvPr>
          <p:cNvSpPr txBox="1"/>
          <p:nvPr/>
        </p:nvSpPr>
        <p:spPr>
          <a:xfrm>
            <a:off x="596900" y="134938"/>
            <a:ext cx="7950200" cy="584775"/>
          </a:xfrm>
          <a:prstGeom prst="rect">
            <a:avLst/>
          </a:prstGeom>
          <a:noFill/>
        </p:spPr>
        <p:txBody>
          <a:bodyPr>
            <a:spAutoFit/>
          </a:bodyPr>
          <a:lstStyle/>
          <a:p>
            <a:pPr algn="ctr">
              <a:spcAft>
                <a:spcPts val="600"/>
              </a:spcAft>
              <a:defRPr/>
            </a:pPr>
            <a:r>
              <a:rPr lang="it-IT" sz="3200" cap="small" dirty="0">
                <a:solidFill>
                  <a:schemeClr val="accent2"/>
                </a:solidFill>
                <a:latin typeface="Tahoma" pitchFamily="34" charset="0"/>
              </a:rPr>
              <a:t>Pantelleria: </a:t>
            </a:r>
            <a:r>
              <a:rPr lang="it-IT" sz="3200" cap="small" dirty="0">
                <a:solidFill>
                  <a:schemeClr val="accent2"/>
                </a:solidFill>
                <a:latin typeface="Tahoma" pitchFamily="34" charset="0"/>
              </a:rPr>
              <a:t>Weinberge </a:t>
            </a:r>
            <a:endParaRPr lang="it-IT" sz="3200" cap="small" dirty="0">
              <a:solidFill>
                <a:schemeClr val="accent2"/>
              </a:solidFill>
              <a:latin typeface="Tahoma" pitchFamily="34" charset="0"/>
            </a:endParaRPr>
          </a:p>
        </p:txBody>
      </p:sp>
      <p:sp>
        <p:nvSpPr>
          <p:cNvPr id="5" name="Rettangolo 1"/>
          <p:cNvSpPr>
            <a:spLocks noChangeArrowheads="1"/>
          </p:cNvSpPr>
          <p:nvPr/>
        </p:nvSpPr>
        <p:spPr bwMode="auto">
          <a:xfrm>
            <a:off x="279400" y="787400"/>
            <a:ext cx="8709025"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lvl="0" algn="just" fontAlgn="base">
              <a:spcBef>
                <a:spcPct val="0"/>
              </a:spcBef>
              <a:spcAft>
                <a:spcPct val="0"/>
              </a:spcAft>
            </a:pPr>
            <a:r>
              <a:rPr lang="de-DE" altLang="it-IT" sz="2000" dirty="0">
                <a:solidFill>
                  <a:srgbClr val="969696"/>
                </a:solidFill>
                <a:latin typeface="Tahoma" panose="020B0604030504040204" pitchFamily="34" charset="0"/>
              </a:rPr>
              <a:t>Die Rebsorte ist die </a:t>
            </a:r>
            <a:r>
              <a:rPr lang="de-DE" altLang="it-IT" sz="2000" b="1" dirty="0" err="1">
                <a:solidFill>
                  <a:srgbClr val="969696"/>
                </a:solidFill>
                <a:latin typeface="Tahoma" panose="020B0604030504040204" pitchFamily="34" charset="0"/>
              </a:rPr>
              <a:t>Zibibbo</a:t>
            </a:r>
            <a:r>
              <a:rPr lang="de-DE" altLang="it-IT" sz="2000" b="1" dirty="0">
                <a:solidFill>
                  <a:srgbClr val="969696"/>
                </a:solidFill>
                <a:latin typeface="Tahoma" panose="020B0604030504040204" pitchFamily="34" charset="0"/>
              </a:rPr>
              <a:t> (</a:t>
            </a:r>
            <a:r>
              <a:rPr lang="de-DE" altLang="it-IT" sz="2000" b="1" dirty="0" err="1">
                <a:solidFill>
                  <a:srgbClr val="969696"/>
                </a:solidFill>
                <a:latin typeface="Tahoma" panose="020B0604030504040204" pitchFamily="34" charset="0"/>
              </a:rPr>
              <a:t>Moscato</a:t>
            </a:r>
            <a:r>
              <a:rPr lang="de-DE" altLang="it-IT" sz="2000" b="1" dirty="0">
                <a:solidFill>
                  <a:srgbClr val="969696"/>
                </a:solidFill>
                <a:latin typeface="Tahoma" panose="020B0604030504040204" pitchFamily="34" charset="0"/>
              </a:rPr>
              <a:t> </a:t>
            </a:r>
            <a:r>
              <a:rPr lang="de-DE" altLang="it-IT" sz="2000" b="1" dirty="0" err="1">
                <a:solidFill>
                  <a:srgbClr val="969696"/>
                </a:solidFill>
                <a:latin typeface="Tahoma" panose="020B0604030504040204" pitchFamily="34" charset="0"/>
              </a:rPr>
              <a:t>d’Alessandria</a:t>
            </a:r>
            <a:r>
              <a:rPr lang="de-DE" altLang="it-IT" sz="2000" b="1" dirty="0">
                <a:solidFill>
                  <a:srgbClr val="969696"/>
                </a:solidFill>
                <a:latin typeface="Tahoma" panose="020B0604030504040204" pitchFamily="34" charset="0"/>
              </a:rPr>
              <a:t>)</a:t>
            </a:r>
            <a:r>
              <a:rPr lang="de-DE" altLang="it-IT" sz="2000" dirty="0">
                <a:solidFill>
                  <a:srgbClr val="969696"/>
                </a:solidFill>
                <a:latin typeface="Tahoma" panose="020B0604030504040204" pitchFamily="34" charset="0"/>
              </a:rPr>
              <a:t>,</a:t>
            </a:r>
            <a:r>
              <a:rPr lang="de-DE" altLang="it-IT" sz="2000" b="1" dirty="0">
                <a:solidFill>
                  <a:srgbClr val="969696"/>
                </a:solidFill>
                <a:latin typeface="Tahoma" panose="020B0604030504040204" pitchFamily="34" charset="0"/>
              </a:rPr>
              <a:t> </a:t>
            </a:r>
            <a:r>
              <a:rPr lang="de-DE" altLang="it-IT" sz="2000" dirty="0">
                <a:solidFill>
                  <a:srgbClr val="969696"/>
                </a:solidFill>
                <a:latin typeface="Tahoma" panose="020B0604030504040204" pitchFamily="34" charset="0"/>
              </a:rPr>
              <a:t>die Nummer Eins unter den aromatischen Sorten.</a:t>
            </a:r>
          </a:p>
          <a:p>
            <a:pPr lvl="0" algn="just" fontAlgn="base">
              <a:spcBef>
                <a:spcPct val="0"/>
              </a:spcBef>
              <a:spcAft>
                <a:spcPct val="0"/>
              </a:spcAft>
            </a:pPr>
            <a:endParaRPr lang="de-DE" altLang="it-IT" sz="2000" dirty="0">
              <a:solidFill>
                <a:srgbClr val="969696"/>
              </a:solidFill>
              <a:latin typeface="Tahoma" panose="020B0604030504040204" pitchFamily="34" charset="0"/>
            </a:endParaRPr>
          </a:p>
          <a:p>
            <a:pPr lvl="0" algn="just" fontAlgn="base">
              <a:spcBef>
                <a:spcPct val="0"/>
              </a:spcBef>
              <a:spcAft>
                <a:spcPct val="0"/>
              </a:spcAft>
            </a:pPr>
            <a:r>
              <a:rPr lang="de-DE" altLang="it-IT" sz="2000" dirty="0">
                <a:solidFill>
                  <a:srgbClr val="969696"/>
                </a:solidFill>
                <a:latin typeface="Tahoma" panose="020B0604030504040204" pitchFamily="34" charset="0"/>
              </a:rPr>
              <a:t>Die Weinstöcke werden manuell in Mulden nach der </a:t>
            </a:r>
            <a:r>
              <a:rPr lang="de-DE" altLang="it-IT" sz="2000" dirty="0" err="1">
                <a:solidFill>
                  <a:srgbClr val="969696"/>
                </a:solidFill>
                <a:latin typeface="Tahoma" panose="020B0604030504040204" pitchFamily="34" charset="0"/>
              </a:rPr>
              <a:t>Alberello</a:t>
            </a:r>
            <a:r>
              <a:rPr lang="de-DE" altLang="it-IT" sz="2000" dirty="0">
                <a:solidFill>
                  <a:srgbClr val="969696"/>
                </a:solidFill>
                <a:latin typeface="Tahoma" panose="020B0604030504040204" pitchFamily="34" charset="0"/>
              </a:rPr>
              <a:t>-Methode von </a:t>
            </a:r>
            <a:r>
              <a:rPr lang="de-DE" altLang="it-IT" sz="2000" dirty="0" err="1">
                <a:solidFill>
                  <a:srgbClr val="969696"/>
                </a:solidFill>
                <a:latin typeface="Tahoma" panose="020B0604030504040204" pitchFamily="34" charset="0"/>
              </a:rPr>
              <a:t>Pantelleria</a:t>
            </a:r>
            <a:r>
              <a:rPr lang="de-DE" altLang="it-IT" sz="2000" dirty="0">
                <a:solidFill>
                  <a:srgbClr val="969696"/>
                </a:solidFill>
                <a:latin typeface="Tahoma" panose="020B0604030504040204" pitchFamily="34" charset="0"/>
              </a:rPr>
              <a:t> </a:t>
            </a:r>
            <a:r>
              <a:rPr lang="de-DE" altLang="it-IT" sz="2000" dirty="0" smtClean="0">
                <a:solidFill>
                  <a:srgbClr val="969696"/>
                </a:solidFill>
                <a:latin typeface="Tahoma" panose="020B0604030504040204" pitchFamily="34" charset="0"/>
              </a:rPr>
              <a:t>angebaut.</a:t>
            </a:r>
            <a:endParaRPr lang="de-DE" altLang="it-IT" sz="2000" dirty="0">
              <a:solidFill>
                <a:srgbClr val="969696"/>
              </a:solidFill>
              <a:latin typeface="Tahoma" panose="020B0604030504040204" pitchFamily="34" charset="0"/>
            </a:endParaRPr>
          </a:p>
        </p:txBody>
      </p:sp>
      <p:pic>
        <p:nvPicPr>
          <p:cNvPr id="6" name="Immagin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609413"/>
            <a:ext cx="4572000" cy="305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magin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2609412"/>
            <a:ext cx="4572000" cy="305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843633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ottotitolo 2">
            <a:extLst>
              <a:ext uri="{FF2B5EF4-FFF2-40B4-BE49-F238E27FC236}"/>
            </a:extLst>
          </p:cNvPr>
          <p:cNvSpPr txBox="1">
            <a:spLocks/>
          </p:cNvSpPr>
          <p:nvPr/>
        </p:nvSpPr>
        <p:spPr>
          <a:xfrm>
            <a:off x="3875860" y="739667"/>
            <a:ext cx="5268141" cy="342138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gn="just">
              <a:lnSpc>
                <a:spcPct val="150000"/>
              </a:lnSpc>
              <a:spcBef>
                <a:spcPts val="0"/>
              </a:spcBef>
              <a:buFont typeface="Wingdings"/>
              <a:buNone/>
              <a:defRPr/>
            </a:pPr>
            <a:r>
              <a:rPr lang="de-DE" sz="1800" dirty="0">
                <a:solidFill>
                  <a:schemeClr val="tx1">
                    <a:lumMod val="50000"/>
                    <a:lumOff val="50000"/>
                  </a:schemeClr>
                </a:solidFill>
                <a:latin typeface="Tahoma" pitchFamily="34" charset="0"/>
                <a:cs typeface="Times New Roman" pitchFamily="18" charset="0"/>
              </a:rPr>
              <a:t>Der Weinstock wird in </a:t>
            </a:r>
            <a:r>
              <a:rPr lang="de-DE" sz="1800" b="1" dirty="0">
                <a:solidFill>
                  <a:schemeClr val="tx1">
                    <a:lumMod val="50000"/>
                    <a:lumOff val="50000"/>
                  </a:schemeClr>
                </a:solidFill>
                <a:latin typeface="Tahoma" pitchFamily="34" charset="0"/>
                <a:cs typeface="Times New Roman" pitchFamily="18" charset="0"/>
              </a:rPr>
              <a:t>“Mulden”</a:t>
            </a:r>
            <a:r>
              <a:rPr lang="de-DE" sz="1800" dirty="0">
                <a:solidFill>
                  <a:schemeClr val="tx1">
                    <a:lumMod val="50000"/>
                    <a:lumOff val="50000"/>
                  </a:schemeClr>
                </a:solidFill>
                <a:latin typeface="Tahoma" pitchFamily="34" charset="0"/>
                <a:cs typeface="Times New Roman" pitchFamily="18" charset="0"/>
              </a:rPr>
              <a:t> angebaut. Durch das angewandte Schnittsystem entwickelt sich die Pflanze horizontal, fast auf dem Boden kriechend, was sie gegen den Wind der Insel resistent macht. Die </a:t>
            </a:r>
            <a:r>
              <a:rPr lang="de-DE" sz="1800" b="1" dirty="0" err="1">
                <a:solidFill>
                  <a:schemeClr val="tx1">
                    <a:lumMod val="50000"/>
                    <a:lumOff val="50000"/>
                  </a:schemeClr>
                </a:solidFill>
                <a:latin typeface="Tahoma" pitchFamily="34" charset="0"/>
                <a:cs typeface="Times New Roman" pitchFamily="18" charset="0"/>
              </a:rPr>
              <a:t>Alberello</a:t>
            </a:r>
            <a:r>
              <a:rPr lang="de-DE" sz="1800" b="1" dirty="0">
                <a:solidFill>
                  <a:schemeClr val="tx1">
                    <a:lumMod val="50000"/>
                    <a:lumOff val="50000"/>
                  </a:schemeClr>
                </a:solidFill>
                <a:latin typeface="Tahoma" pitchFamily="34" charset="0"/>
                <a:cs typeface="Times New Roman" pitchFamily="18" charset="0"/>
              </a:rPr>
              <a:t>-Methode</a:t>
            </a:r>
            <a:r>
              <a:rPr lang="de-DE" sz="1800" dirty="0">
                <a:solidFill>
                  <a:schemeClr val="tx1">
                    <a:lumMod val="50000"/>
                    <a:lumOff val="50000"/>
                  </a:schemeClr>
                </a:solidFill>
                <a:latin typeface="Tahoma" pitchFamily="34" charset="0"/>
                <a:cs typeface="Times New Roman" pitchFamily="18" charset="0"/>
              </a:rPr>
              <a:t> von </a:t>
            </a:r>
            <a:r>
              <a:rPr lang="de-DE" sz="1800" dirty="0" err="1">
                <a:solidFill>
                  <a:schemeClr val="tx1">
                    <a:lumMod val="50000"/>
                    <a:lumOff val="50000"/>
                  </a:schemeClr>
                </a:solidFill>
                <a:latin typeface="Tahoma" pitchFamily="34" charset="0"/>
                <a:cs typeface="Times New Roman" pitchFamily="18" charset="0"/>
              </a:rPr>
              <a:t>Pantelleria</a:t>
            </a:r>
            <a:r>
              <a:rPr lang="de-DE" sz="1800" dirty="0">
                <a:solidFill>
                  <a:schemeClr val="tx1">
                    <a:lumMod val="50000"/>
                    <a:lumOff val="50000"/>
                  </a:schemeClr>
                </a:solidFill>
                <a:latin typeface="Tahoma" pitchFamily="34" charset="0"/>
                <a:cs typeface="Times New Roman" pitchFamily="18" charset="0"/>
              </a:rPr>
              <a:t> wurde in das </a:t>
            </a:r>
            <a:r>
              <a:rPr lang="de-DE" sz="1800" b="1" dirty="0">
                <a:solidFill>
                  <a:schemeClr val="tx1">
                    <a:lumMod val="50000"/>
                    <a:lumOff val="50000"/>
                  </a:schemeClr>
                </a:solidFill>
                <a:latin typeface="Tahoma" pitchFamily="34" charset="0"/>
                <a:cs typeface="Times New Roman" pitchFamily="18" charset="0"/>
              </a:rPr>
              <a:t>UNESCO-Weltkulturerbe</a:t>
            </a:r>
            <a:r>
              <a:rPr lang="de-DE" sz="1800" dirty="0">
                <a:solidFill>
                  <a:schemeClr val="tx1">
                    <a:lumMod val="50000"/>
                    <a:lumOff val="50000"/>
                  </a:schemeClr>
                </a:solidFill>
                <a:latin typeface="Tahoma" pitchFamily="34" charset="0"/>
                <a:cs typeface="Times New Roman" pitchFamily="18" charset="0"/>
              </a:rPr>
              <a:t> aufgenommen, da es sich um eine sehr nachhaltige und kreative landwirtschaftliche Praxis handelt.</a:t>
            </a:r>
            <a:endParaRPr lang="de-DE" sz="1800" dirty="0">
              <a:solidFill>
                <a:schemeClr val="tx1">
                  <a:lumMod val="50000"/>
                  <a:lumOff val="50000"/>
                </a:schemeClr>
              </a:solidFill>
              <a:latin typeface="Tahoma" pitchFamily="34" charset="0"/>
              <a:cs typeface="Times New Roman" pitchFamily="18" charset="0"/>
            </a:endParaRPr>
          </a:p>
        </p:txBody>
      </p:sp>
      <p:sp>
        <p:nvSpPr>
          <p:cNvPr id="5" name="Rectangle 1036">
            <a:extLst>
              <a:ext uri="{FF2B5EF4-FFF2-40B4-BE49-F238E27FC236}"/>
            </a:extLst>
          </p:cNvPr>
          <p:cNvSpPr txBox="1">
            <a:spLocks noChangeArrowheads="1"/>
          </p:cNvSpPr>
          <p:nvPr/>
        </p:nvSpPr>
        <p:spPr>
          <a:xfrm>
            <a:off x="-420129" y="203201"/>
            <a:ext cx="9897762" cy="414638"/>
          </a:xfrm>
          <a:prstGeom prst="rect">
            <a:avLst/>
          </a:prstGeom>
        </p:spPr>
        <p:txBody>
          <a:bodyPr/>
          <a:lstStyle/>
          <a:p>
            <a:pPr algn="ctr">
              <a:defRPr/>
            </a:pPr>
            <a:r>
              <a:rPr lang="it-IT" sz="2400" cap="small" dirty="0">
                <a:solidFill>
                  <a:schemeClr val="accent2"/>
                </a:solidFill>
                <a:latin typeface="Tahoma" pitchFamily="34" charset="0"/>
              </a:rPr>
              <a:t>Alberello-</a:t>
            </a:r>
            <a:r>
              <a:rPr lang="it-IT" sz="2400" cap="small" dirty="0" err="1">
                <a:solidFill>
                  <a:schemeClr val="accent2"/>
                </a:solidFill>
                <a:latin typeface="Tahoma" pitchFamily="34" charset="0"/>
              </a:rPr>
              <a:t>Methode</a:t>
            </a:r>
            <a:r>
              <a:rPr lang="it-IT" sz="2400" cap="small" dirty="0">
                <a:solidFill>
                  <a:schemeClr val="accent2"/>
                </a:solidFill>
                <a:latin typeface="Tahoma" pitchFamily="34" charset="0"/>
              </a:rPr>
              <a:t> von Pantelleria UNESCO-</a:t>
            </a:r>
            <a:r>
              <a:rPr lang="it-IT" sz="2400" cap="small" dirty="0" err="1">
                <a:solidFill>
                  <a:schemeClr val="accent2"/>
                </a:solidFill>
                <a:latin typeface="Tahoma" pitchFamily="34" charset="0"/>
              </a:rPr>
              <a:t>Weltkulturerbes</a:t>
            </a:r>
            <a:r>
              <a:rPr lang="it-IT" sz="2400" cap="small" dirty="0">
                <a:solidFill>
                  <a:schemeClr val="accent2"/>
                </a:solidFill>
                <a:latin typeface="Tahoma" pitchFamily="34" charset="0"/>
              </a:rPr>
              <a:t> </a:t>
            </a:r>
            <a:br>
              <a:rPr lang="it-IT" sz="2400" cap="small" dirty="0">
                <a:solidFill>
                  <a:schemeClr val="accent2"/>
                </a:solidFill>
                <a:latin typeface="Tahoma" pitchFamily="34" charset="0"/>
              </a:rPr>
            </a:br>
            <a:endParaRPr lang="it-IT" sz="2400" cap="small" dirty="0">
              <a:solidFill>
                <a:schemeClr val="accent2"/>
              </a:solidFill>
              <a:latin typeface="Tahoma" pitchFamily="34" charset="0"/>
            </a:endParaRPr>
          </a:p>
          <a:p>
            <a:pPr algn="ctr" eaLnBrk="1" fontAlgn="auto" hangingPunct="1">
              <a:spcBef>
                <a:spcPts val="0"/>
              </a:spcBef>
              <a:spcAft>
                <a:spcPts val="0"/>
              </a:spcAft>
              <a:defRPr/>
            </a:pPr>
            <a:r>
              <a:rPr lang="it-IT" sz="2400" dirty="0">
                <a:solidFill>
                  <a:schemeClr val="accent2"/>
                </a:solidFill>
              </a:rPr>
              <a:t/>
            </a:r>
            <a:br>
              <a:rPr lang="it-IT" sz="2400" dirty="0">
                <a:solidFill>
                  <a:schemeClr val="accent2"/>
                </a:solidFill>
              </a:rPr>
            </a:br>
            <a:endParaRPr lang="en-US" sz="2400" dirty="0">
              <a:solidFill>
                <a:schemeClr val="accent2"/>
              </a:solidFill>
              <a:latin typeface="Tahoma" pitchFamily="34" charset="0"/>
            </a:endParaRPr>
          </a:p>
        </p:txBody>
      </p:sp>
      <p:pic>
        <p:nvPicPr>
          <p:cNvPr id="8" name="Immagine 9"/>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752808" y="4604152"/>
            <a:ext cx="1338813" cy="1122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magine 1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51202" y="4604152"/>
            <a:ext cx="1134650" cy="1122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Immagine 1"/>
          <p:cNvPicPr>
            <a:picLocks noChangeAspect="1"/>
          </p:cNvPicPr>
          <p:nvPr/>
        </p:nvPicPr>
        <p:blipFill rotWithShape="1">
          <a:blip r:embed="rId4">
            <a:extLst>
              <a:ext uri="{28A0092B-C50C-407E-A947-70E740481C1C}">
                <a14:useLocalDpi xmlns:a14="http://schemas.microsoft.com/office/drawing/2010/main" val="0"/>
              </a:ext>
            </a:extLst>
          </a:blip>
          <a:srcRect b="10353"/>
          <a:stretch/>
        </p:blipFill>
        <p:spPr bwMode="auto">
          <a:xfrm>
            <a:off x="234778" y="890823"/>
            <a:ext cx="3641082" cy="2179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Immagine 7"/>
          <p:cNvPicPr>
            <a:picLocks noChangeAspect="1"/>
          </p:cNvPicPr>
          <p:nvPr/>
        </p:nvPicPr>
        <p:blipFill rotWithShape="1">
          <a:blip r:embed="rId5">
            <a:extLst>
              <a:ext uri="{28A0092B-C50C-407E-A947-70E740481C1C}">
                <a14:useLocalDpi xmlns:a14="http://schemas.microsoft.com/office/drawing/2010/main" val="0"/>
              </a:ext>
            </a:extLst>
          </a:blip>
          <a:srcRect t="3006" b="3870"/>
          <a:stretch/>
        </p:blipFill>
        <p:spPr bwMode="auto">
          <a:xfrm>
            <a:off x="234778" y="3187244"/>
            <a:ext cx="3641082" cy="2249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688055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extLst>
          </p:cNvPr>
          <p:cNvSpPr>
            <a:spLocks noChangeArrowheads="1"/>
          </p:cNvSpPr>
          <p:nvPr/>
        </p:nvSpPr>
        <p:spPr bwMode="auto">
          <a:xfrm>
            <a:off x="-133350" y="0"/>
            <a:ext cx="9388475" cy="696913"/>
          </a:xfrm>
          <a:prstGeom prst="rect">
            <a:avLst/>
          </a:prstGeom>
          <a:noFill/>
          <a:ln w="9525">
            <a:noFill/>
            <a:round/>
            <a:headEnd/>
            <a:tailEnd/>
          </a:ln>
        </p:spPr>
        <p:txBody>
          <a:bodyPr lIns="90000" tIns="46800" rIns="90000" bIns="46800" anchor="ctr"/>
          <a:lstStyle/>
          <a:p>
            <a:pPr algn="ctr">
              <a:spcAft>
                <a:spcPts val="600"/>
              </a:spcAft>
              <a:buClr>
                <a:srgbClr val="777777"/>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sz="3200" cap="small" dirty="0">
                <a:solidFill>
                  <a:schemeClr val="accent2"/>
                </a:solidFill>
                <a:latin typeface="Tahoma" pitchFamily="34" charset="0"/>
              </a:rPr>
              <a:t>Pantelleria: </a:t>
            </a:r>
            <a:r>
              <a:rPr lang="en-US" sz="3200" cap="small" dirty="0" err="1">
                <a:solidFill>
                  <a:schemeClr val="accent2"/>
                </a:solidFill>
                <a:latin typeface="Tahoma" pitchFamily="34" charset="0"/>
              </a:rPr>
              <a:t>experimentellen</a:t>
            </a:r>
            <a:r>
              <a:rPr lang="en-US" sz="3200" cap="small" dirty="0">
                <a:solidFill>
                  <a:schemeClr val="accent2"/>
                </a:solidFill>
                <a:latin typeface="Tahoma" pitchFamily="34" charset="0"/>
              </a:rPr>
              <a:t> Weinberg der </a:t>
            </a:r>
            <a:r>
              <a:rPr lang="en-US" sz="3200" cap="small" dirty="0" err="1">
                <a:solidFill>
                  <a:schemeClr val="accent2"/>
                </a:solidFill>
                <a:latin typeface="Tahoma" pitchFamily="34" charset="0"/>
              </a:rPr>
              <a:t>Zibibbo</a:t>
            </a:r>
            <a:r>
              <a:rPr lang="en-US" sz="3200" cap="small" dirty="0">
                <a:solidFill>
                  <a:schemeClr val="accent2"/>
                </a:solidFill>
                <a:latin typeface="Tahoma" pitchFamily="34" charset="0"/>
              </a:rPr>
              <a:t> </a:t>
            </a:r>
            <a:endParaRPr lang="en-US" sz="3200" cap="small" dirty="0">
              <a:solidFill>
                <a:schemeClr val="accent2"/>
              </a:solidFill>
              <a:latin typeface="Tahoma" pitchFamily="34" charset="0"/>
            </a:endParaRPr>
          </a:p>
        </p:txBody>
      </p:sp>
      <p:sp>
        <p:nvSpPr>
          <p:cNvPr id="5" name="Rettangolo 4">
            <a:extLst>
              <a:ext uri="{FF2B5EF4-FFF2-40B4-BE49-F238E27FC236}"/>
            </a:extLst>
          </p:cNvPr>
          <p:cNvSpPr/>
          <p:nvPr/>
        </p:nvSpPr>
        <p:spPr>
          <a:xfrm>
            <a:off x="304800" y="857550"/>
            <a:ext cx="8839200" cy="1697901"/>
          </a:xfrm>
          <a:prstGeom prst="rect">
            <a:avLst/>
          </a:prstGeom>
        </p:spPr>
        <p:txBody>
          <a:bodyPr>
            <a:spAutoFit/>
          </a:bodyPr>
          <a:lstStyle/>
          <a:p>
            <a:pPr lvl="0">
              <a:lnSpc>
                <a:spcPct val="150000"/>
              </a:lnSpc>
              <a:defRPr/>
            </a:pPr>
            <a:r>
              <a:rPr lang="de-DE" dirty="0">
                <a:solidFill>
                  <a:prstClr val="black">
                    <a:lumMod val="50000"/>
                    <a:lumOff val="50000"/>
                  </a:prstClr>
                </a:solidFill>
                <a:latin typeface="Tahoma" pitchFamily="34" charset="0"/>
                <a:cs typeface="Times New Roman" pitchFamily="18" charset="0"/>
              </a:rPr>
              <a:t>Auf </a:t>
            </a:r>
            <a:r>
              <a:rPr lang="de-DE" dirty="0" err="1">
                <a:solidFill>
                  <a:prstClr val="black">
                    <a:lumMod val="50000"/>
                    <a:lumOff val="50000"/>
                  </a:prstClr>
                </a:solidFill>
                <a:latin typeface="Tahoma" pitchFamily="34" charset="0"/>
                <a:cs typeface="Times New Roman" pitchFamily="18" charset="0"/>
              </a:rPr>
              <a:t>Pantelleria</a:t>
            </a:r>
            <a:r>
              <a:rPr lang="de-DE" dirty="0">
                <a:solidFill>
                  <a:prstClr val="black">
                    <a:lumMod val="50000"/>
                    <a:lumOff val="50000"/>
                  </a:prstClr>
                </a:solidFill>
                <a:latin typeface="Tahoma" pitchFamily="34" charset="0"/>
                <a:cs typeface="Times New Roman" pitchFamily="18" charset="0"/>
              </a:rPr>
              <a:t> wurden </a:t>
            </a:r>
            <a:r>
              <a:rPr lang="de-DE" b="1" dirty="0">
                <a:solidFill>
                  <a:prstClr val="black">
                    <a:lumMod val="50000"/>
                    <a:lumOff val="50000"/>
                  </a:prstClr>
                </a:solidFill>
                <a:latin typeface="Tahoma" pitchFamily="34" charset="0"/>
                <a:cs typeface="Times New Roman" pitchFamily="18" charset="0"/>
              </a:rPr>
              <a:t>33 Biotypen der </a:t>
            </a:r>
            <a:r>
              <a:rPr lang="de-DE" b="1" dirty="0" err="1">
                <a:solidFill>
                  <a:prstClr val="black">
                    <a:lumMod val="50000"/>
                    <a:lumOff val="50000"/>
                  </a:prstClr>
                </a:solidFill>
                <a:latin typeface="Tahoma" pitchFamily="34" charset="0"/>
                <a:cs typeface="Times New Roman" pitchFamily="18" charset="0"/>
              </a:rPr>
              <a:t>Zibibbo</a:t>
            </a:r>
            <a:r>
              <a:rPr lang="de-DE" b="1" dirty="0">
                <a:solidFill>
                  <a:prstClr val="black">
                    <a:lumMod val="50000"/>
                    <a:lumOff val="50000"/>
                  </a:prstClr>
                </a:solidFill>
                <a:latin typeface="Tahoma" pitchFamily="34" charset="0"/>
                <a:cs typeface="Times New Roman" pitchFamily="18" charset="0"/>
              </a:rPr>
              <a:t> </a:t>
            </a:r>
            <a:r>
              <a:rPr lang="de-DE" dirty="0">
                <a:solidFill>
                  <a:prstClr val="black">
                    <a:lumMod val="50000"/>
                    <a:lumOff val="50000"/>
                  </a:prstClr>
                </a:solidFill>
                <a:latin typeface="Tahoma" pitchFamily="34" charset="0"/>
                <a:cs typeface="Times New Roman" pitchFamily="18" charset="0"/>
              </a:rPr>
              <a:t>aus verschiedenen Gegenden des Mittelmeerraums angebaut (Spanien, Frankreich, Griechenland und Süditalien</a:t>
            </a:r>
            <a:r>
              <a:rPr lang="de-DE" dirty="0" smtClean="0">
                <a:solidFill>
                  <a:prstClr val="black">
                    <a:lumMod val="50000"/>
                    <a:lumOff val="50000"/>
                  </a:prstClr>
                </a:solidFill>
                <a:latin typeface="Tahoma" pitchFamily="34" charset="0"/>
                <a:cs typeface="Times New Roman" pitchFamily="18" charset="0"/>
              </a:rPr>
              <a:t>)</a:t>
            </a:r>
            <a:endParaRPr lang="de-DE" dirty="0">
              <a:solidFill>
                <a:prstClr val="black">
                  <a:lumMod val="50000"/>
                  <a:lumOff val="50000"/>
                </a:prstClr>
              </a:solidFill>
              <a:latin typeface="Tahoma" pitchFamily="34" charset="0"/>
              <a:cs typeface="Times New Roman" pitchFamily="18" charset="0"/>
            </a:endParaRPr>
          </a:p>
          <a:p>
            <a:pPr lvl="0">
              <a:lnSpc>
                <a:spcPct val="150000"/>
              </a:lnSpc>
              <a:defRPr/>
            </a:pPr>
            <a:r>
              <a:rPr lang="de-DE" dirty="0">
                <a:solidFill>
                  <a:prstClr val="black">
                    <a:lumMod val="50000"/>
                    <a:lumOff val="50000"/>
                  </a:prstClr>
                </a:solidFill>
                <a:latin typeface="Tahoma" pitchFamily="34" charset="0"/>
                <a:cs typeface="Times New Roman" pitchFamily="18" charset="0"/>
              </a:rPr>
              <a:t>Ziel der Untersuchung ist es, Klone der </a:t>
            </a:r>
            <a:r>
              <a:rPr lang="de-DE" dirty="0" err="1">
                <a:solidFill>
                  <a:prstClr val="black">
                    <a:lumMod val="50000"/>
                    <a:lumOff val="50000"/>
                  </a:prstClr>
                </a:solidFill>
                <a:latin typeface="Tahoma" pitchFamily="34" charset="0"/>
                <a:cs typeface="Times New Roman" pitchFamily="18" charset="0"/>
              </a:rPr>
              <a:t>Zibibbo</a:t>
            </a:r>
            <a:r>
              <a:rPr lang="de-DE" dirty="0">
                <a:solidFill>
                  <a:prstClr val="black">
                    <a:lumMod val="50000"/>
                    <a:lumOff val="50000"/>
                  </a:prstClr>
                </a:solidFill>
                <a:latin typeface="Tahoma" pitchFamily="34" charset="0"/>
                <a:cs typeface="Times New Roman" pitchFamily="18" charset="0"/>
              </a:rPr>
              <a:t> herauszufinden, die am besten das Weinbaupotential der Insel zum Ausdruck bringen.</a:t>
            </a:r>
            <a:endParaRPr lang="de-DE" dirty="0">
              <a:solidFill>
                <a:prstClr val="black">
                  <a:lumMod val="50000"/>
                  <a:lumOff val="50000"/>
                </a:prstClr>
              </a:solidFill>
              <a:latin typeface="Tahoma" pitchFamily="34" charset="0"/>
              <a:cs typeface="Times New Roman" pitchFamily="18" charset="0"/>
            </a:endParaRPr>
          </a:p>
        </p:txBody>
      </p:sp>
      <p:pic>
        <p:nvPicPr>
          <p:cNvPr id="6" name="Immagine 7"/>
          <p:cNvPicPr>
            <a:picLocks noChangeAspect="1"/>
          </p:cNvPicPr>
          <p:nvPr/>
        </p:nvPicPr>
        <p:blipFill rotWithShape="1">
          <a:blip r:embed="rId2">
            <a:extLst>
              <a:ext uri="{28A0092B-C50C-407E-A947-70E740481C1C}">
                <a14:useLocalDpi xmlns:a14="http://schemas.microsoft.com/office/drawing/2010/main" val="0"/>
              </a:ext>
            </a:extLst>
          </a:blip>
          <a:srcRect l="5746" r="8681" b="20593"/>
          <a:stretch/>
        </p:blipFill>
        <p:spPr bwMode="auto">
          <a:xfrm>
            <a:off x="0" y="2916286"/>
            <a:ext cx="4281457" cy="2652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magine 2"/>
          <p:cNvPicPr>
            <a:picLocks noChangeAspect="1"/>
          </p:cNvPicPr>
          <p:nvPr/>
        </p:nvPicPr>
        <p:blipFill rotWithShape="1">
          <a:blip r:embed="rId3">
            <a:extLst>
              <a:ext uri="{28A0092B-C50C-407E-A947-70E740481C1C}">
                <a14:useLocalDpi xmlns:a14="http://schemas.microsoft.com/office/drawing/2010/main" val="0"/>
              </a:ext>
            </a:extLst>
          </a:blip>
          <a:srcRect b="18914"/>
          <a:stretch/>
        </p:blipFill>
        <p:spPr bwMode="auto">
          <a:xfrm>
            <a:off x="6677025" y="2916286"/>
            <a:ext cx="2466975" cy="2631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Immagine 2"/>
          <p:cNvPicPr>
            <a:picLocks noChangeAspect="1"/>
          </p:cNvPicPr>
          <p:nvPr/>
        </p:nvPicPr>
        <p:blipFill rotWithShape="1">
          <a:blip r:embed="rId4">
            <a:extLst>
              <a:ext uri="{28A0092B-C50C-407E-A947-70E740481C1C}">
                <a14:useLocalDpi xmlns:a14="http://schemas.microsoft.com/office/drawing/2010/main" val="0"/>
              </a:ext>
            </a:extLst>
          </a:blip>
          <a:srcRect b="19992"/>
          <a:stretch/>
        </p:blipFill>
        <p:spPr bwMode="auto">
          <a:xfrm>
            <a:off x="4116388" y="2916286"/>
            <a:ext cx="2560637" cy="2644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228055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4">
            <a:extLst>
              <a:ext uri="{FF2B5EF4-FFF2-40B4-BE49-F238E27FC236}"/>
            </a:extLst>
          </p:cNvPr>
          <p:cNvSpPr>
            <a:spLocks noChangeArrowheads="1"/>
          </p:cNvSpPr>
          <p:nvPr/>
        </p:nvSpPr>
        <p:spPr bwMode="auto">
          <a:xfrm>
            <a:off x="746125" y="0"/>
            <a:ext cx="7543800" cy="525463"/>
          </a:xfrm>
          <a:prstGeom prst="rect">
            <a:avLst/>
          </a:prstGeom>
          <a:noFill/>
          <a:ln w="9525">
            <a:noFill/>
            <a:round/>
            <a:headEnd/>
            <a:tailEnd/>
          </a:ln>
        </p:spPr>
        <p:txBody>
          <a:bodyPr lIns="90000" tIns="46800" rIns="90000" bIns="46800">
            <a:spAutoFit/>
          </a:bodyPr>
          <a:lstStyle/>
          <a:p>
            <a:pPr algn="ct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sz="2800" cap="small" dirty="0">
                <a:solidFill>
                  <a:schemeClr val="accent2"/>
                </a:solidFill>
                <a:latin typeface="Tahoma" pitchFamily="34" charset="0"/>
              </a:rPr>
              <a:t>Marsala: </a:t>
            </a:r>
            <a:r>
              <a:rPr lang="it-IT" sz="2800" cap="small" dirty="0" err="1">
                <a:solidFill>
                  <a:schemeClr val="accent2"/>
                </a:solidFill>
                <a:latin typeface="Tahoma" pitchFamily="34" charset="0"/>
              </a:rPr>
              <a:t>Historische</a:t>
            </a:r>
            <a:r>
              <a:rPr lang="it-IT" sz="2800" cap="small" dirty="0">
                <a:solidFill>
                  <a:schemeClr val="accent2"/>
                </a:solidFill>
                <a:latin typeface="Tahoma" pitchFamily="34" charset="0"/>
              </a:rPr>
              <a:t> </a:t>
            </a:r>
            <a:r>
              <a:rPr lang="it-IT" sz="2800" cap="small" dirty="0" err="1">
                <a:solidFill>
                  <a:schemeClr val="accent2"/>
                </a:solidFill>
                <a:latin typeface="Tahoma" pitchFamily="34" charset="0"/>
              </a:rPr>
              <a:t>Kellereien</a:t>
            </a:r>
            <a:r>
              <a:rPr lang="it-IT" sz="2800" cap="small" dirty="0">
                <a:solidFill>
                  <a:schemeClr val="accent2"/>
                </a:solidFill>
                <a:latin typeface="Tahoma" pitchFamily="34" charset="0"/>
              </a:rPr>
              <a:t> </a:t>
            </a:r>
            <a:r>
              <a:rPr lang="it-IT" sz="2800" cap="small" dirty="0" err="1">
                <a:solidFill>
                  <a:schemeClr val="accent2"/>
                </a:solidFill>
                <a:latin typeface="Tahoma" pitchFamily="34" charset="0"/>
              </a:rPr>
              <a:t>der</a:t>
            </a:r>
            <a:r>
              <a:rPr lang="it-IT" sz="2800" cap="small" dirty="0">
                <a:solidFill>
                  <a:schemeClr val="accent2"/>
                </a:solidFill>
                <a:latin typeface="Tahoma" pitchFamily="34" charset="0"/>
              </a:rPr>
              <a:t> </a:t>
            </a:r>
            <a:r>
              <a:rPr lang="it-IT" sz="2800" cap="small" dirty="0" err="1">
                <a:solidFill>
                  <a:schemeClr val="accent2"/>
                </a:solidFill>
                <a:latin typeface="Tahoma" pitchFamily="34" charset="0"/>
              </a:rPr>
              <a:t>Familie</a:t>
            </a:r>
            <a:endParaRPr lang="en-GB" sz="2800" cap="small" dirty="0">
              <a:solidFill>
                <a:schemeClr val="accent2"/>
              </a:solidFill>
              <a:latin typeface="Tahoma" pitchFamily="34" charset="0"/>
            </a:endParaRPr>
          </a:p>
        </p:txBody>
      </p:sp>
      <p:sp>
        <p:nvSpPr>
          <p:cNvPr id="5" name="Rettangolo 13"/>
          <p:cNvSpPr>
            <a:spLocks noChangeArrowheads="1"/>
          </p:cNvSpPr>
          <p:nvPr/>
        </p:nvSpPr>
        <p:spPr bwMode="auto">
          <a:xfrm>
            <a:off x="107950" y="654050"/>
            <a:ext cx="8820150" cy="1061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a:lnSpc>
                <a:spcPct val="100000"/>
              </a:lnSpc>
              <a:spcBef>
                <a:spcPct val="0"/>
              </a:spcBef>
              <a:spcAft>
                <a:spcPts val="600"/>
              </a:spcAft>
              <a:buNone/>
            </a:pPr>
            <a:r>
              <a:rPr lang="de-DE" altLang="it-IT" sz="2100" dirty="0">
                <a:solidFill>
                  <a:srgbClr val="777777"/>
                </a:solidFill>
                <a:latin typeface="Tahoma" panose="020B0604030504040204" pitchFamily="34" charset="0"/>
              </a:rPr>
              <a:t>In den Kellereien von Marsala ist eine dynamische Produktionsstätte untergebracht, die auf exzellente Produkte ausgerichtet ist. Der Bau der Kellereien geht auf das 1851 zurück.</a:t>
            </a:r>
            <a:endParaRPr lang="de-DE" altLang="it-IT" sz="2100" dirty="0">
              <a:solidFill>
                <a:srgbClr val="777777"/>
              </a:solidFill>
              <a:latin typeface="Tahoma" panose="020B0604030504040204" pitchFamily="34" charset="0"/>
            </a:endParaRPr>
          </a:p>
        </p:txBody>
      </p:sp>
      <p:pic>
        <p:nvPicPr>
          <p:cNvPr id="6" name="Immagine 1"/>
          <p:cNvPicPr>
            <a:picLocks noChangeAspect="1"/>
          </p:cNvPicPr>
          <p:nvPr/>
        </p:nvPicPr>
        <p:blipFill rotWithShape="1">
          <a:blip r:embed="rId2">
            <a:extLst>
              <a:ext uri="{28A0092B-C50C-407E-A947-70E740481C1C}">
                <a14:useLocalDpi xmlns:a14="http://schemas.microsoft.com/office/drawing/2010/main" val="0"/>
              </a:ext>
            </a:extLst>
          </a:blip>
          <a:srcRect l="135" t="14403" r="-135" b="28699"/>
          <a:stretch/>
        </p:blipFill>
        <p:spPr bwMode="auto">
          <a:xfrm>
            <a:off x="0" y="1828800"/>
            <a:ext cx="9144000" cy="3608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160844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4">
            <a:extLst>
              <a:ext uri="{FF2B5EF4-FFF2-40B4-BE49-F238E27FC236}"/>
            </a:extLst>
          </p:cNvPr>
          <p:cNvSpPr>
            <a:spLocks noChangeArrowheads="1"/>
          </p:cNvSpPr>
          <p:nvPr/>
        </p:nvSpPr>
        <p:spPr bwMode="auto">
          <a:xfrm>
            <a:off x="800100" y="0"/>
            <a:ext cx="7543800" cy="956288"/>
          </a:xfrm>
          <a:prstGeom prst="rect">
            <a:avLst/>
          </a:prstGeom>
          <a:noFill/>
          <a:ln w="9525">
            <a:noFill/>
            <a:round/>
            <a:headEnd/>
            <a:tailEnd/>
          </a:ln>
        </p:spPr>
        <p:txBody>
          <a:bodyPr lIns="90000" tIns="46800" rIns="90000" bIns="46800">
            <a:spAutoFit/>
          </a:bodyPr>
          <a:lstStyle/>
          <a:p>
            <a:pPr algn="ct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sz="2800" cap="small" dirty="0">
                <a:solidFill>
                  <a:schemeClr val="accent2"/>
                </a:solidFill>
                <a:latin typeface="Tahoma" pitchFamily="34" charset="0"/>
              </a:rPr>
              <a:t>Marsala: </a:t>
            </a:r>
            <a:r>
              <a:rPr lang="en-GB" sz="2800" cap="small" dirty="0" err="1">
                <a:solidFill>
                  <a:schemeClr val="accent2"/>
                </a:solidFill>
                <a:latin typeface="Tahoma" pitchFamily="34" charset="0"/>
              </a:rPr>
              <a:t>Historische</a:t>
            </a:r>
            <a:r>
              <a:rPr lang="en-GB" sz="2800" cap="small" dirty="0">
                <a:solidFill>
                  <a:schemeClr val="accent2"/>
                </a:solidFill>
                <a:latin typeface="Tahoma" pitchFamily="34" charset="0"/>
              </a:rPr>
              <a:t> </a:t>
            </a:r>
            <a:r>
              <a:rPr lang="en-GB" sz="2800" cap="small" dirty="0" err="1">
                <a:solidFill>
                  <a:schemeClr val="accent2"/>
                </a:solidFill>
                <a:latin typeface="Tahoma" pitchFamily="34" charset="0"/>
              </a:rPr>
              <a:t>Kellereien</a:t>
            </a:r>
            <a:r>
              <a:rPr lang="en-GB" sz="2800" cap="small" dirty="0">
                <a:solidFill>
                  <a:schemeClr val="accent2"/>
                </a:solidFill>
                <a:latin typeface="Tahoma" pitchFamily="34" charset="0"/>
              </a:rPr>
              <a:t> der </a:t>
            </a:r>
            <a:r>
              <a:rPr lang="en-GB" sz="2800" cap="small" dirty="0" err="1">
                <a:solidFill>
                  <a:schemeClr val="accent2"/>
                </a:solidFill>
                <a:latin typeface="Tahoma" pitchFamily="34" charset="0"/>
              </a:rPr>
              <a:t>Familie</a:t>
            </a:r>
            <a:endParaRPr lang="en-GB" sz="2800" cap="small" dirty="0">
              <a:solidFill>
                <a:schemeClr val="accent2"/>
              </a:solidFill>
              <a:latin typeface="Tahoma" pitchFamily="34" charset="0"/>
            </a:endParaRPr>
          </a:p>
          <a:p>
            <a:pPr algn="ct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lang="en-GB" sz="2800" cap="small" dirty="0">
              <a:solidFill>
                <a:schemeClr val="accent2"/>
              </a:solidFill>
              <a:latin typeface="Tahoma" pitchFamily="34" charset="0"/>
            </a:endParaRPr>
          </a:p>
        </p:txBody>
      </p:sp>
      <p:pic>
        <p:nvPicPr>
          <p:cNvPr id="5" name="Immagine 1"/>
          <p:cNvPicPr>
            <a:picLocks noChangeAspect="1"/>
          </p:cNvPicPr>
          <p:nvPr/>
        </p:nvPicPr>
        <p:blipFill rotWithShape="1">
          <a:blip r:embed="rId2">
            <a:extLst>
              <a:ext uri="{28A0092B-C50C-407E-A947-70E740481C1C}">
                <a14:useLocalDpi xmlns:a14="http://schemas.microsoft.com/office/drawing/2010/main" val="0"/>
              </a:ext>
            </a:extLst>
          </a:blip>
          <a:srcRect t="15829" b="22854"/>
          <a:stretch/>
        </p:blipFill>
        <p:spPr bwMode="auto">
          <a:xfrm>
            <a:off x="3837636" y="695720"/>
            <a:ext cx="5306364" cy="279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magine 2"/>
          <p:cNvPicPr>
            <a:picLocks noChangeAspect="1"/>
          </p:cNvPicPr>
          <p:nvPr/>
        </p:nvPicPr>
        <p:blipFill rotWithShape="1">
          <a:blip r:embed="rId3">
            <a:extLst>
              <a:ext uri="{28A0092B-C50C-407E-A947-70E740481C1C}">
                <a14:useLocalDpi xmlns:a14="http://schemas.microsoft.com/office/drawing/2010/main" val="0"/>
              </a:ext>
            </a:extLst>
          </a:blip>
          <a:srcRect l="1930" t="25951" r="-241" b="11463"/>
          <a:stretch/>
        </p:blipFill>
        <p:spPr bwMode="auto">
          <a:xfrm>
            <a:off x="3831336" y="3493008"/>
            <a:ext cx="5334869" cy="2267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magine 5"/>
          <p:cNvPicPr>
            <a:picLocks noChangeAspect="1"/>
          </p:cNvPicPr>
          <p:nvPr/>
        </p:nvPicPr>
        <p:blipFill rotWithShape="1">
          <a:blip r:embed="rId4">
            <a:extLst>
              <a:ext uri="{28A0092B-C50C-407E-A947-70E740481C1C}">
                <a14:useLocalDpi xmlns:a14="http://schemas.microsoft.com/office/drawing/2010/main" val="0"/>
              </a:ext>
            </a:extLst>
          </a:blip>
          <a:srcRect l="20033" r="549" b="4619"/>
          <a:stretch/>
        </p:blipFill>
        <p:spPr bwMode="auto">
          <a:xfrm>
            <a:off x="0" y="701424"/>
            <a:ext cx="3809131" cy="3305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magine 7"/>
          <p:cNvPicPr>
            <a:picLocks noChangeAspect="1"/>
          </p:cNvPicPr>
          <p:nvPr/>
        </p:nvPicPr>
        <p:blipFill rotWithShape="1">
          <a:blip r:embed="rId5">
            <a:extLst>
              <a:ext uri="{28A0092B-C50C-407E-A947-70E740481C1C}">
                <a14:useLocalDpi xmlns:a14="http://schemas.microsoft.com/office/drawing/2010/main" val="0"/>
              </a:ext>
            </a:extLst>
          </a:blip>
          <a:srcRect l="7766" t="21405" r="17065" b="11862"/>
          <a:stretch/>
        </p:blipFill>
        <p:spPr bwMode="auto">
          <a:xfrm>
            <a:off x="0" y="3502152"/>
            <a:ext cx="3810289" cy="2258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111077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4">
            <a:extLst>
              <a:ext uri="{FF2B5EF4-FFF2-40B4-BE49-F238E27FC236}"/>
            </a:extLst>
          </p:cNvPr>
          <p:cNvSpPr>
            <a:spLocks noChangeArrowheads="1"/>
          </p:cNvSpPr>
          <p:nvPr/>
        </p:nvSpPr>
        <p:spPr bwMode="auto">
          <a:xfrm>
            <a:off x="0" y="0"/>
            <a:ext cx="9144000" cy="586957"/>
          </a:xfrm>
          <a:prstGeom prst="rect">
            <a:avLst/>
          </a:prstGeom>
          <a:noFill/>
          <a:ln w="9525">
            <a:noFill/>
            <a:round/>
            <a:headEnd/>
            <a:tailEnd/>
          </a:ln>
        </p:spPr>
        <p:txBody>
          <a:bodyPr lIns="90000" tIns="46800" rIns="90000" bIns="46800">
            <a:spAutoFit/>
          </a:bodyPr>
          <a:lstStyle/>
          <a:p>
            <a:pPr algn="ct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sz="3200" cap="small" dirty="0">
                <a:solidFill>
                  <a:schemeClr val="accent2"/>
                </a:solidFill>
                <a:latin typeface="Tahoma" pitchFamily="34" charset="0"/>
              </a:rPr>
              <a:t>Marsala: </a:t>
            </a:r>
            <a:r>
              <a:rPr lang="it-IT" sz="3200" cap="small" dirty="0" err="1">
                <a:solidFill>
                  <a:srgbClr val="FE8637"/>
                </a:solidFill>
                <a:latin typeface="Tahoma" pitchFamily="34" charset="0"/>
              </a:rPr>
              <a:t>Historische</a:t>
            </a:r>
            <a:r>
              <a:rPr lang="it-IT" sz="3200" cap="small" dirty="0">
                <a:solidFill>
                  <a:srgbClr val="FE8637"/>
                </a:solidFill>
                <a:latin typeface="Tahoma" pitchFamily="34" charset="0"/>
              </a:rPr>
              <a:t> </a:t>
            </a:r>
            <a:r>
              <a:rPr lang="it-IT" sz="3200" cap="small" dirty="0" err="1">
                <a:solidFill>
                  <a:srgbClr val="FE8637"/>
                </a:solidFill>
                <a:latin typeface="Tahoma" pitchFamily="34" charset="0"/>
              </a:rPr>
              <a:t>Kellereien</a:t>
            </a:r>
            <a:r>
              <a:rPr lang="it-IT" sz="3200" cap="small" dirty="0">
                <a:solidFill>
                  <a:srgbClr val="FE8637"/>
                </a:solidFill>
                <a:latin typeface="Tahoma" pitchFamily="34" charset="0"/>
              </a:rPr>
              <a:t> </a:t>
            </a:r>
            <a:r>
              <a:rPr lang="it-IT" sz="3200" cap="small" dirty="0" err="1">
                <a:solidFill>
                  <a:srgbClr val="FE8637"/>
                </a:solidFill>
                <a:latin typeface="Tahoma" pitchFamily="34" charset="0"/>
              </a:rPr>
              <a:t>der</a:t>
            </a:r>
            <a:r>
              <a:rPr lang="it-IT" sz="3200" cap="small" dirty="0">
                <a:solidFill>
                  <a:srgbClr val="FE8637"/>
                </a:solidFill>
                <a:latin typeface="Tahoma" pitchFamily="34" charset="0"/>
              </a:rPr>
              <a:t> </a:t>
            </a:r>
            <a:r>
              <a:rPr lang="it-IT" sz="3200" cap="small" dirty="0" err="1">
                <a:solidFill>
                  <a:srgbClr val="FE8637"/>
                </a:solidFill>
                <a:latin typeface="Tahoma" pitchFamily="34" charset="0"/>
              </a:rPr>
              <a:t>Familie</a:t>
            </a:r>
            <a:r>
              <a:rPr lang="it-IT" sz="3200" cap="small" dirty="0">
                <a:solidFill>
                  <a:srgbClr val="FE8637"/>
                </a:solidFill>
                <a:latin typeface="Tahoma" pitchFamily="34" charset="0"/>
              </a:rPr>
              <a:t> </a:t>
            </a:r>
            <a:endParaRPr lang="en-GB" sz="3200" cap="small" dirty="0">
              <a:solidFill>
                <a:schemeClr val="accent2"/>
              </a:solidFill>
              <a:latin typeface="Tahoma" pitchFamily="34" charset="0"/>
            </a:endParaRPr>
          </a:p>
        </p:txBody>
      </p:sp>
      <p:sp>
        <p:nvSpPr>
          <p:cNvPr id="5" name="Rettangolo 13"/>
          <p:cNvSpPr>
            <a:spLocks noChangeArrowheads="1"/>
          </p:cNvSpPr>
          <p:nvPr/>
        </p:nvSpPr>
        <p:spPr bwMode="auto">
          <a:xfrm>
            <a:off x="4393089" y="814257"/>
            <a:ext cx="4071938" cy="2011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lnSpc>
                <a:spcPct val="150000"/>
              </a:lnSpc>
              <a:spcAft>
                <a:spcPts val="600"/>
              </a:spcAft>
            </a:pPr>
            <a:r>
              <a:rPr lang="de-DE" altLang="it-IT" dirty="0">
                <a:solidFill>
                  <a:srgbClr val="FF6600"/>
                </a:solidFill>
                <a:latin typeface="Tahoma" panose="020B0604030504040204" pitchFamily="34" charset="0"/>
              </a:rPr>
              <a:t>AUSBAU</a:t>
            </a:r>
          </a:p>
          <a:p>
            <a:pPr algn="just">
              <a:lnSpc>
                <a:spcPct val="150000"/>
              </a:lnSpc>
              <a:spcAft>
                <a:spcPts val="600"/>
              </a:spcAft>
            </a:pPr>
            <a:r>
              <a:rPr lang="de-DE" altLang="it-IT" sz="1600" dirty="0">
                <a:solidFill>
                  <a:srgbClr val="777777"/>
                </a:solidFill>
                <a:latin typeface="Tahoma" panose="020B0604030504040204" pitchFamily="34" charset="0"/>
              </a:rPr>
              <a:t>Hier kommen die Produkte von Contessa </a:t>
            </a:r>
            <a:r>
              <a:rPr lang="de-DE" altLang="it-IT" sz="1600" dirty="0" err="1">
                <a:solidFill>
                  <a:srgbClr val="777777"/>
                </a:solidFill>
                <a:latin typeface="Tahoma" panose="020B0604030504040204" pitchFamily="34" charset="0"/>
              </a:rPr>
              <a:t>Entellina</a:t>
            </a:r>
            <a:r>
              <a:rPr lang="de-DE" altLang="it-IT" sz="1600" dirty="0">
                <a:solidFill>
                  <a:srgbClr val="777777"/>
                </a:solidFill>
                <a:latin typeface="Tahoma" panose="020B0604030504040204" pitchFamily="34" charset="0"/>
              </a:rPr>
              <a:t> und </a:t>
            </a:r>
            <a:r>
              <a:rPr lang="de-DE" altLang="it-IT" sz="1600" dirty="0" err="1">
                <a:solidFill>
                  <a:srgbClr val="777777"/>
                </a:solidFill>
                <a:latin typeface="Tahoma" panose="020B0604030504040204" pitchFamily="34" charset="0"/>
              </a:rPr>
              <a:t>Pantelleria</a:t>
            </a:r>
            <a:r>
              <a:rPr lang="de-DE" altLang="it-IT" sz="1600" dirty="0">
                <a:solidFill>
                  <a:srgbClr val="777777"/>
                </a:solidFill>
                <a:latin typeface="Tahoma" panose="020B0604030504040204" pitchFamily="34" charset="0"/>
              </a:rPr>
              <a:t> für den Ausbau (in Stahl, Zement, Holz) und das Abfüllen in Flaschen zusammen.</a:t>
            </a:r>
          </a:p>
        </p:txBody>
      </p:sp>
      <p:pic>
        <p:nvPicPr>
          <p:cNvPr id="6" name="Immagin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75796" y="859749"/>
            <a:ext cx="3425174" cy="2283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magin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49808" y="3267394"/>
            <a:ext cx="3451162" cy="2301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ttangolo 4"/>
          <p:cNvSpPr>
            <a:spLocks noChangeArrowheads="1"/>
          </p:cNvSpPr>
          <p:nvPr/>
        </p:nvSpPr>
        <p:spPr bwMode="auto">
          <a:xfrm>
            <a:off x="4393089" y="3144925"/>
            <a:ext cx="4287794" cy="2492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r>
              <a:rPr lang="en-US" altLang="it-IT" dirty="0">
                <a:solidFill>
                  <a:srgbClr val="FF6600"/>
                </a:solidFill>
                <a:latin typeface="Tahoma" panose="020B0604030504040204" pitchFamily="34" charset="0"/>
              </a:rPr>
              <a:t>DER UNTERIRDISCHE BARRIQUEKELLER</a:t>
            </a:r>
          </a:p>
          <a:p>
            <a:pPr algn="just">
              <a:lnSpc>
                <a:spcPct val="150000"/>
              </a:lnSpc>
            </a:pPr>
            <a:r>
              <a:rPr lang="de-DE" altLang="it-IT" sz="1600" dirty="0">
                <a:solidFill>
                  <a:srgbClr val="777777"/>
                </a:solidFill>
                <a:latin typeface="Tahoma" panose="020B0604030504040204" pitchFamily="34" charset="0"/>
              </a:rPr>
              <a:t>Der </a:t>
            </a:r>
            <a:r>
              <a:rPr lang="de-DE" altLang="it-IT" sz="1600" dirty="0" err="1">
                <a:solidFill>
                  <a:srgbClr val="777777"/>
                </a:solidFill>
                <a:latin typeface="Tahoma" panose="020B0604030504040204" pitchFamily="34" charset="0"/>
              </a:rPr>
              <a:t>Barriquekeller</a:t>
            </a:r>
            <a:r>
              <a:rPr lang="de-DE" altLang="it-IT" sz="1600" dirty="0">
                <a:solidFill>
                  <a:srgbClr val="777777"/>
                </a:solidFill>
                <a:latin typeface="Tahoma" panose="020B0604030504040204" pitchFamily="34" charset="0"/>
              </a:rPr>
              <a:t> wurde in Tuffstein gegraben und ermöglicht einen geringen Energieverbrauch, um die gewünschten Temperatur- und Feuchtigkeitsparameter aufrechtzuerhalten (15°C und 85%).</a:t>
            </a:r>
          </a:p>
        </p:txBody>
      </p:sp>
    </p:spTree>
    <p:extLst>
      <p:ext uri="{BB962C8B-B14F-4D97-AF65-F5344CB8AC3E}">
        <p14:creationId xmlns:p14="http://schemas.microsoft.com/office/powerpoint/2010/main" val="8165931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036">
            <a:extLst>
              <a:ext uri="{FF2B5EF4-FFF2-40B4-BE49-F238E27FC236}"/>
            </a:extLst>
          </p:cNvPr>
          <p:cNvSpPr>
            <a:spLocks noGrp="1" noChangeArrowheads="1"/>
          </p:cNvSpPr>
          <p:nvPr>
            <p:ph type="title"/>
          </p:nvPr>
        </p:nvSpPr>
        <p:spPr>
          <a:xfrm>
            <a:off x="-36513" y="41275"/>
            <a:ext cx="9180513" cy="550863"/>
          </a:xfrm>
        </p:spPr>
        <p:txBody>
          <a:bodyPr rtlCol="0">
            <a:noAutofit/>
          </a:bodyPr>
          <a:lstStyle/>
          <a:p>
            <a:pPr algn="ctr" eaLnBrk="1" fontAlgn="auto" hangingPunct="1">
              <a:spcAft>
                <a:spcPts val="0"/>
              </a:spcAft>
              <a:defRPr/>
            </a:pPr>
            <a:r>
              <a:rPr lang="it-IT" sz="3200" dirty="0" smtClean="0">
                <a:solidFill>
                  <a:schemeClr val="accent2"/>
                </a:solidFill>
                <a:latin typeface="Tahoma" pitchFamily="34" charset="0"/>
                <a:ea typeface="+mn-ea"/>
                <a:cs typeface="+mn-cs"/>
              </a:rPr>
              <a:t>ETNA &amp; VITTORIA</a:t>
            </a:r>
            <a:endParaRPr lang="en-US" sz="3200" dirty="0">
              <a:solidFill>
                <a:schemeClr val="accent2"/>
              </a:solidFill>
              <a:latin typeface="Tahoma" pitchFamily="34" charset="0"/>
              <a:ea typeface="+mn-ea"/>
              <a:cs typeface="+mn-cs"/>
            </a:endParaRPr>
          </a:p>
        </p:txBody>
      </p:sp>
      <p:sp>
        <p:nvSpPr>
          <p:cNvPr id="5" name="Rettangolo 1"/>
          <p:cNvSpPr>
            <a:spLocks noChangeArrowheads="1"/>
          </p:cNvSpPr>
          <p:nvPr/>
        </p:nvSpPr>
        <p:spPr bwMode="auto">
          <a:xfrm>
            <a:off x="292100" y="539750"/>
            <a:ext cx="8769350" cy="1282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50000"/>
              </a:lnSpc>
              <a:spcBef>
                <a:spcPct val="0"/>
              </a:spcBef>
              <a:buNone/>
            </a:pPr>
            <a:r>
              <a:rPr lang="de-DE" altLang="it-IT" sz="1800" dirty="0">
                <a:solidFill>
                  <a:srgbClr val="777777"/>
                </a:solidFill>
                <a:latin typeface="Tahoma" panose="020B0604030504040204" pitchFamily="34" charset="0"/>
              </a:rPr>
              <a:t>Mit der Weinlese 2016 erfüllt sich Donnafugata einen lang ersehnten Wunsch: Die Produktion von Weinen mit den renommierten Herkunftsbezeichnungen </a:t>
            </a:r>
            <a:r>
              <a:rPr lang="de-DE" altLang="it-IT" sz="1800" b="1" dirty="0" err="1">
                <a:solidFill>
                  <a:srgbClr val="777777"/>
                </a:solidFill>
                <a:latin typeface="Tahoma" panose="020B0604030504040204" pitchFamily="34" charset="0"/>
              </a:rPr>
              <a:t>Etna</a:t>
            </a:r>
            <a:r>
              <a:rPr lang="de-DE" altLang="it-IT" sz="1800" dirty="0">
                <a:solidFill>
                  <a:srgbClr val="777777"/>
                </a:solidFill>
                <a:latin typeface="Tahoma" panose="020B0604030504040204" pitchFamily="34" charset="0"/>
              </a:rPr>
              <a:t>, </a:t>
            </a:r>
            <a:r>
              <a:rPr lang="de-DE" altLang="it-IT" sz="1800" b="1" dirty="0" err="1">
                <a:solidFill>
                  <a:srgbClr val="777777"/>
                </a:solidFill>
                <a:latin typeface="Tahoma" panose="020B0604030504040204" pitchFamily="34" charset="0"/>
              </a:rPr>
              <a:t>Cerasuolo</a:t>
            </a:r>
            <a:r>
              <a:rPr lang="de-DE" altLang="it-IT" sz="1800" dirty="0">
                <a:solidFill>
                  <a:srgbClr val="777777"/>
                </a:solidFill>
                <a:latin typeface="Tahoma" panose="020B0604030504040204" pitchFamily="34" charset="0"/>
              </a:rPr>
              <a:t> und </a:t>
            </a:r>
            <a:r>
              <a:rPr lang="de-DE" altLang="it-IT" sz="1800" b="1" dirty="0" err="1">
                <a:solidFill>
                  <a:srgbClr val="777777"/>
                </a:solidFill>
                <a:latin typeface="Tahoma" panose="020B0604030504040204" pitchFamily="34" charset="0"/>
              </a:rPr>
              <a:t>Frappato</a:t>
            </a:r>
            <a:r>
              <a:rPr lang="de-DE" altLang="it-IT" sz="1800" b="1" dirty="0">
                <a:solidFill>
                  <a:srgbClr val="777777"/>
                </a:solidFill>
                <a:latin typeface="Tahoma" panose="020B0604030504040204" pitchFamily="34" charset="0"/>
              </a:rPr>
              <a:t> di Vittoria </a:t>
            </a:r>
            <a:r>
              <a:rPr lang="de-DE" altLang="it-IT" sz="1800" dirty="0">
                <a:solidFill>
                  <a:srgbClr val="777777"/>
                </a:solidFill>
                <a:latin typeface="Tahoma" panose="020B0604030504040204" pitchFamily="34" charset="0"/>
              </a:rPr>
              <a:t>in </a:t>
            </a:r>
            <a:r>
              <a:rPr lang="de-DE" altLang="it-IT" sz="1800" dirty="0" smtClean="0">
                <a:solidFill>
                  <a:srgbClr val="777777"/>
                </a:solidFill>
                <a:latin typeface="Tahoma" panose="020B0604030504040204" pitchFamily="34" charset="0"/>
              </a:rPr>
              <a:t>Ostsizilien.</a:t>
            </a:r>
            <a:endParaRPr lang="de-DE" altLang="it-IT" sz="1800" dirty="0">
              <a:solidFill>
                <a:srgbClr val="777777"/>
              </a:solidFill>
              <a:latin typeface="Tahoma" panose="020B0604030504040204" pitchFamily="34" charset="0"/>
            </a:endParaRPr>
          </a:p>
        </p:txBody>
      </p:sp>
      <p:pic>
        <p:nvPicPr>
          <p:cNvPr id="6" name="Immagine 4"/>
          <p:cNvPicPr>
            <a:picLocks noChangeAspect="1"/>
          </p:cNvPicPr>
          <p:nvPr/>
        </p:nvPicPr>
        <p:blipFill rotWithShape="1">
          <a:blip r:embed="rId2">
            <a:extLst>
              <a:ext uri="{28A0092B-C50C-407E-A947-70E740481C1C}">
                <a14:useLocalDpi xmlns:a14="http://schemas.microsoft.com/office/drawing/2010/main" val="0"/>
              </a:ext>
            </a:extLst>
          </a:blip>
          <a:srcRect l="2208" t="4727" r="11366" b="19034"/>
          <a:stretch/>
        </p:blipFill>
        <p:spPr bwMode="auto">
          <a:xfrm>
            <a:off x="4794175" y="3632885"/>
            <a:ext cx="4349825" cy="2023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ttangolo 6">
            <a:extLst>
              <a:ext uri="{FF2B5EF4-FFF2-40B4-BE49-F238E27FC236}"/>
            </a:extLst>
          </p:cNvPr>
          <p:cNvSpPr/>
          <p:nvPr/>
        </p:nvSpPr>
        <p:spPr>
          <a:xfrm>
            <a:off x="30163" y="1767533"/>
            <a:ext cx="4457700" cy="1623521"/>
          </a:xfrm>
          <a:prstGeom prst="rect">
            <a:avLst/>
          </a:prstGeom>
        </p:spPr>
        <p:txBody>
          <a:bodyPr>
            <a:spAutoFit/>
          </a:bodyPr>
          <a:lstStyle/>
          <a:p>
            <a:pPr algn="ctr" eaLnBrk="1" fontAlgn="auto" hangingPunct="1">
              <a:spcBef>
                <a:spcPts val="0"/>
              </a:spcBef>
              <a:spcAft>
                <a:spcPts val="300"/>
              </a:spcAft>
              <a:defRPr/>
            </a:pPr>
            <a:r>
              <a:rPr lang="it-IT" sz="2000" dirty="0">
                <a:solidFill>
                  <a:schemeClr val="accent2"/>
                </a:solidFill>
                <a:latin typeface="Tahoma" pitchFamily="34" charset="0"/>
              </a:rPr>
              <a:t>Etna</a:t>
            </a:r>
            <a:endParaRPr lang="it-IT" sz="2000" dirty="0">
              <a:solidFill>
                <a:schemeClr val="accent2"/>
              </a:solidFill>
            </a:endParaRPr>
          </a:p>
          <a:p>
            <a:pPr marL="342900" indent="-342900">
              <a:spcAft>
                <a:spcPts val="300"/>
              </a:spcAft>
              <a:buFont typeface="Arial" panose="020B0604020202020204" pitchFamily="34" charset="0"/>
              <a:buChar char="•"/>
              <a:defRPr/>
            </a:pPr>
            <a:r>
              <a:rPr lang="de-DE" b="1" dirty="0">
                <a:solidFill>
                  <a:schemeClr val="tx1">
                    <a:lumMod val="75000"/>
                    <a:lumOff val="25000"/>
                  </a:schemeClr>
                </a:solidFill>
              </a:rPr>
              <a:t>Bestellte Weinberge</a:t>
            </a:r>
            <a:r>
              <a:rPr lang="de-DE" dirty="0">
                <a:solidFill>
                  <a:schemeClr val="tx1">
                    <a:lumMod val="75000"/>
                    <a:lumOff val="25000"/>
                  </a:schemeClr>
                </a:solidFill>
              </a:rPr>
              <a:t>: 15 Hektar auf der Nordseite des Vulkans.</a:t>
            </a:r>
          </a:p>
          <a:p>
            <a:pPr marL="342900" indent="-342900">
              <a:spcAft>
                <a:spcPts val="300"/>
              </a:spcAft>
              <a:buFont typeface="Arial" panose="020B0604020202020204" pitchFamily="34" charset="0"/>
              <a:buChar char="•"/>
              <a:defRPr/>
            </a:pPr>
            <a:r>
              <a:rPr lang="de-DE" b="1" dirty="0">
                <a:solidFill>
                  <a:schemeClr val="tx1">
                    <a:lumMod val="75000"/>
                    <a:lumOff val="25000"/>
                  </a:schemeClr>
                </a:solidFill>
              </a:rPr>
              <a:t>Sorten</a:t>
            </a:r>
            <a:r>
              <a:rPr lang="de-DE" dirty="0">
                <a:solidFill>
                  <a:schemeClr val="tx1">
                    <a:lumMod val="75000"/>
                    <a:lumOff val="25000"/>
                  </a:schemeClr>
                </a:solidFill>
              </a:rPr>
              <a:t>: </a:t>
            </a:r>
            <a:r>
              <a:rPr lang="de-DE" dirty="0" err="1">
                <a:solidFill>
                  <a:schemeClr val="tx1">
                    <a:lumMod val="75000"/>
                    <a:lumOff val="25000"/>
                  </a:schemeClr>
                </a:solidFill>
              </a:rPr>
              <a:t>Carricante</a:t>
            </a:r>
            <a:r>
              <a:rPr lang="de-DE" dirty="0">
                <a:solidFill>
                  <a:schemeClr val="tx1">
                    <a:lumMod val="75000"/>
                    <a:lumOff val="25000"/>
                  </a:schemeClr>
                </a:solidFill>
              </a:rPr>
              <a:t> und </a:t>
            </a:r>
            <a:r>
              <a:rPr lang="de-DE" dirty="0" err="1">
                <a:solidFill>
                  <a:schemeClr val="tx1">
                    <a:lumMod val="75000"/>
                    <a:lumOff val="25000"/>
                  </a:schemeClr>
                </a:solidFill>
              </a:rPr>
              <a:t>Nerello</a:t>
            </a:r>
            <a:r>
              <a:rPr lang="de-DE" dirty="0">
                <a:solidFill>
                  <a:schemeClr val="tx1">
                    <a:lumMod val="75000"/>
                    <a:lumOff val="25000"/>
                  </a:schemeClr>
                </a:solidFill>
              </a:rPr>
              <a:t> </a:t>
            </a:r>
            <a:r>
              <a:rPr lang="de-DE" dirty="0" err="1">
                <a:solidFill>
                  <a:schemeClr val="tx1">
                    <a:lumMod val="75000"/>
                    <a:lumOff val="25000"/>
                  </a:schemeClr>
                </a:solidFill>
              </a:rPr>
              <a:t>Mascalese</a:t>
            </a:r>
            <a:endParaRPr lang="de-DE" dirty="0">
              <a:solidFill>
                <a:schemeClr val="tx1">
                  <a:lumMod val="75000"/>
                  <a:lumOff val="25000"/>
                </a:schemeClr>
              </a:solidFill>
            </a:endParaRPr>
          </a:p>
          <a:p>
            <a:pPr marL="342900" indent="-342900">
              <a:spcAft>
                <a:spcPts val="300"/>
              </a:spcAft>
              <a:buFont typeface="Arial" panose="020B0604020202020204" pitchFamily="34" charset="0"/>
              <a:buChar char="•"/>
              <a:defRPr/>
            </a:pPr>
            <a:r>
              <a:rPr lang="de-DE" b="1" dirty="0" err="1">
                <a:solidFill>
                  <a:schemeClr val="tx1">
                    <a:lumMod val="75000"/>
                    <a:lumOff val="25000"/>
                  </a:schemeClr>
                </a:solidFill>
              </a:rPr>
              <a:t>Herkunftsbezeichung</a:t>
            </a:r>
            <a:r>
              <a:rPr lang="de-DE" dirty="0">
                <a:solidFill>
                  <a:schemeClr val="tx1">
                    <a:lumMod val="75000"/>
                    <a:lumOff val="25000"/>
                  </a:schemeClr>
                </a:solidFill>
              </a:rPr>
              <a:t>: </a:t>
            </a:r>
            <a:r>
              <a:rPr lang="de-DE" dirty="0" err="1">
                <a:solidFill>
                  <a:schemeClr val="tx1">
                    <a:lumMod val="75000"/>
                    <a:lumOff val="25000"/>
                  </a:schemeClr>
                </a:solidFill>
              </a:rPr>
              <a:t>Etna</a:t>
            </a:r>
            <a:r>
              <a:rPr lang="de-DE" dirty="0">
                <a:solidFill>
                  <a:schemeClr val="tx1">
                    <a:lumMod val="75000"/>
                    <a:lumOff val="25000"/>
                  </a:schemeClr>
                </a:solidFill>
              </a:rPr>
              <a:t> Doc</a:t>
            </a:r>
            <a:endParaRPr lang="de-DE" dirty="0">
              <a:solidFill>
                <a:schemeClr val="tx1">
                  <a:lumMod val="75000"/>
                  <a:lumOff val="25000"/>
                </a:schemeClr>
              </a:solidFill>
            </a:endParaRPr>
          </a:p>
        </p:txBody>
      </p:sp>
      <p:pic>
        <p:nvPicPr>
          <p:cNvPr id="8" name="Immagine 4"/>
          <p:cNvPicPr>
            <a:picLocks noChangeAspect="1"/>
          </p:cNvPicPr>
          <p:nvPr/>
        </p:nvPicPr>
        <p:blipFill rotWithShape="1">
          <a:blip r:embed="rId3">
            <a:extLst>
              <a:ext uri="{28A0092B-C50C-407E-A947-70E740481C1C}">
                <a14:useLocalDpi xmlns:a14="http://schemas.microsoft.com/office/drawing/2010/main" val="0"/>
              </a:ext>
            </a:extLst>
          </a:blip>
          <a:srcRect l="2132" t="13982" b="25316"/>
          <a:stretch/>
        </p:blipFill>
        <p:spPr bwMode="auto">
          <a:xfrm>
            <a:off x="-24714" y="3632886"/>
            <a:ext cx="4887227" cy="2023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ttangolo 8">
            <a:extLst>
              <a:ext uri="{FF2B5EF4-FFF2-40B4-BE49-F238E27FC236}"/>
            </a:extLst>
          </p:cNvPr>
          <p:cNvSpPr/>
          <p:nvPr/>
        </p:nvSpPr>
        <p:spPr>
          <a:xfrm>
            <a:off x="4603750" y="1712913"/>
            <a:ext cx="4457700" cy="1623521"/>
          </a:xfrm>
          <a:prstGeom prst="rect">
            <a:avLst/>
          </a:prstGeom>
        </p:spPr>
        <p:txBody>
          <a:bodyPr>
            <a:spAutoFit/>
          </a:bodyPr>
          <a:lstStyle/>
          <a:p>
            <a:pPr algn="ctr" eaLnBrk="1" fontAlgn="auto" hangingPunct="1">
              <a:spcBef>
                <a:spcPts val="0"/>
              </a:spcBef>
              <a:spcAft>
                <a:spcPts val="300"/>
              </a:spcAft>
              <a:defRPr/>
            </a:pPr>
            <a:r>
              <a:rPr lang="it-IT" sz="2000" dirty="0">
                <a:solidFill>
                  <a:schemeClr val="accent2"/>
                </a:solidFill>
                <a:latin typeface="Tahoma" pitchFamily="34" charset="0"/>
              </a:rPr>
              <a:t>Vittoria</a:t>
            </a:r>
            <a:endParaRPr lang="it-IT" sz="2000" b="1" dirty="0">
              <a:solidFill>
                <a:schemeClr val="accent2"/>
              </a:solidFill>
            </a:endParaRPr>
          </a:p>
          <a:p>
            <a:pPr marL="342900" indent="-342900">
              <a:spcAft>
                <a:spcPts val="300"/>
              </a:spcAft>
              <a:buFont typeface="Arial" panose="020B0604020202020204" pitchFamily="34" charset="0"/>
              <a:buChar char="•"/>
              <a:defRPr/>
            </a:pPr>
            <a:r>
              <a:rPr lang="it-IT" b="1" dirty="0" err="1">
                <a:solidFill>
                  <a:schemeClr val="tx1">
                    <a:lumMod val="75000"/>
                    <a:lumOff val="25000"/>
                  </a:schemeClr>
                </a:solidFill>
              </a:rPr>
              <a:t>Bestellte</a:t>
            </a:r>
            <a:r>
              <a:rPr lang="it-IT" dirty="0">
                <a:solidFill>
                  <a:schemeClr val="tx1">
                    <a:lumMod val="75000"/>
                    <a:lumOff val="25000"/>
                  </a:schemeClr>
                </a:solidFill>
              </a:rPr>
              <a:t> </a:t>
            </a:r>
            <a:r>
              <a:rPr lang="it-IT" b="1" dirty="0">
                <a:solidFill>
                  <a:schemeClr val="tx1">
                    <a:lumMod val="75000"/>
                    <a:lumOff val="25000"/>
                  </a:schemeClr>
                </a:solidFill>
              </a:rPr>
              <a:t>Weinberge</a:t>
            </a:r>
            <a:r>
              <a:rPr lang="it-IT" dirty="0">
                <a:solidFill>
                  <a:schemeClr val="tx1">
                    <a:lumMod val="75000"/>
                    <a:lumOff val="25000"/>
                  </a:schemeClr>
                </a:solidFill>
              </a:rPr>
              <a:t>: 18 </a:t>
            </a:r>
            <a:r>
              <a:rPr lang="it-IT" dirty="0" err="1">
                <a:solidFill>
                  <a:schemeClr val="tx1">
                    <a:lumMod val="75000"/>
                    <a:lumOff val="25000"/>
                  </a:schemeClr>
                </a:solidFill>
              </a:rPr>
              <a:t>Hektar</a:t>
            </a:r>
            <a:endParaRPr lang="it-IT" dirty="0">
              <a:solidFill>
                <a:schemeClr val="tx1">
                  <a:lumMod val="75000"/>
                  <a:lumOff val="25000"/>
                </a:schemeClr>
              </a:solidFill>
            </a:endParaRPr>
          </a:p>
          <a:p>
            <a:pPr marL="342900" indent="-342900">
              <a:spcAft>
                <a:spcPts val="300"/>
              </a:spcAft>
              <a:buFont typeface="Arial" panose="020B0604020202020204" pitchFamily="34" charset="0"/>
              <a:buChar char="•"/>
              <a:defRPr/>
            </a:pPr>
            <a:r>
              <a:rPr lang="it-IT" b="1" dirty="0" err="1">
                <a:solidFill>
                  <a:schemeClr val="tx1">
                    <a:lumMod val="75000"/>
                    <a:lumOff val="25000"/>
                  </a:schemeClr>
                </a:solidFill>
              </a:rPr>
              <a:t>Sorten</a:t>
            </a:r>
            <a:r>
              <a:rPr lang="it-IT" dirty="0">
                <a:solidFill>
                  <a:schemeClr val="tx1">
                    <a:lumMod val="75000"/>
                    <a:lumOff val="25000"/>
                  </a:schemeClr>
                </a:solidFill>
              </a:rPr>
              <a:t>: Frappato und Nero d’Avola</a:t>
            </a:r>
          </a:p>
          <a:p>
            <a:pPr marL="342900" indent="-342900">
              <a:spcAft>
                <a:spcPts val="300"/>
              </a:spcAft>
              <a:buFont typeface="Arial" panose="020B0604020202020204" pitchFamily="34" charset="0"/>
              <a:buChar char="•"/>
              <a:defRPr/>
            </a:pPr>
            <a:r>
              <a:rPr lang="it-IT" b="1" dirty="0" err="1">
                <a:solidFill>
                  <a:schemeClr val="tx1">
                    <a:lumMod val="75000"/>
                    <a:lumOff val="25000"/>
                  </a:schemeClr>
                </a:solidFill>
              </a:rPr>
              <a:t>Herkunftsbezeichung</a:t>
            </a:r>
            <a:r>
              <a:rPr lang="it-IT" dirty="0">
                <a:solidFill>
                  <a:schemeClr val="tx1">
                    <a:lumMod val="75000"/>
                    <a:lumOff val="25000"/>
                  </a:schemeClr>
                </a:solidFill>
              </a:rPr>
              <a:t>: Frappato di Vittoria DOC &amp; Cerasuolo di Vittoria DOCG</a:t>
            </a:r>
            <a:endParaRPr lang="it-IT" dirty="0">
              <a:solidFill>
                <a:schemeClr val="tx1">
                  <a:lumMod val="75000"/>
                  <a:lumOff val="25000"/>
                </a:schemeClr>
              </a:solidFill>
            </a:endParaRPr>
          </a:p>
        </p:txBody>
      </p:sp>
    </p:spTree>
    <p:extLst>
      <p:ext uri="{BB962C8B-B14F-4D97-AF65-F5344CB8AC3E}">
        <p14:creationId xmlns:p14="http://schemas.microsoft.com/office/powerpoint/2010/main" val="40307870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extLst>
          </p:cNvPr>
          <p:cNvSpPr>
            <a:spLocks noChangeArrowheads="1"/>
          </p:cNvSpPr>
          <p:nvPr/>
        </p:nvSpPr>
        <p:spPr bwMode="auto">
          <a:xfrm>
            <a:off x="25439" y="263161"/>
            <a:ext cx="5374019" cy="495300"/>
          </a:xfrm>
          <a:prstGeom prst="rect">
            <a:avLst/>
          </a:prstGeom>
          <a:noFill/>
          <a:ln w="9525">
            <a:noFill/>
            <a:round/>
            <a:headEnd/>
            <a:tailEnd/>
          </a:ln>
        </p:spPr>
        <p:txBody>
          <a:bodyPr lIns="90000" tIns="46800" rIns="90000" bIns="46800" anchor="ctr"/>
          <a:lstStyle/>
          <a:p>
            <a:pPr algn="ctr">
              <a:spcAft>
                <a:spcPts val="600"/>
              </a:spcAft>
              <a:buClr>
                <a:srgbClr val="777777"/>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sz="2800" cap="small">
                <a:solidFill>
                  <a:schemeClr val="accent2"/>
                </a:solidFill>
                <a:latin typeface="Tahoma" pitchFamily="34" charset="0"/>
              </a:rPr>
              <a:t>Nachhaltigkeit: Umweltfreundliche Produktion</a:t>
            </a:r>
            <a:endParaRPr lang="it-IT" sz="2800" cap="small" dirty="0">
              <a:solidFill>
                <a:schemeClr val="accent2"/>
              </a:solidFill>
              <a:latin typeface="Tahoma" pitchFamily="34" charset="0"/>
            </a:endParaRPr>
          </a:p>
        </p:txBody>
      </p:sp>
      <p:sp>
        <p:nvSpPr>
          <p:cNvPr id="5" name="Rettangolo 1"/>
          <p:cNvSpPr>
            <a:spLocks noChangeArrowheads="1"/>
          </p:cNvSpPr>
          <p:nvPr/>
        </p:nvSpPr>
        <p:spPr bwMode="auto">
          <a:xfrm>
            <a:off x="235949" y="1213365"/>
            <a:ext cx="4953000" cy="1150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lnSpc>
                <a:spcPct val="150000"/>
              </a:lnSpc>
            </a:pPr>
            <a:r>
              <a:rPr lang="de-DE" altLang="it-IT" sz="1600" dirty="0">
                <a:solidFill>
                  <a:srgbClr val="777777"/>
                </a:solidFill>
                <a:latin typeface="Tahoma" panose="020B0604030504040204" pitchFamily="34" charset="0"/>
              </a:rPr>
              <a:t>„Vom Weinberg in die Flasche, es gibt keine Qualität ohne Nachhaltigkeit“. </a:t>
            </a:r>
            <a:endParaRPr lang="de-DE" altLang="it-IT" sz="1600" dirty="0" smtClean="0">
              <a:solidFill>
                <a:srgbClr val="777777"/>
              </a:solidFill>
              <a:latin typeface="Tahoma" panose="020B0604030504040204" pitchFamily="34" charset="0"/>
            </a:endParaRPr>
          </a:p>
          <a:p>
            <a:pPr algn="ctr">
              <a:lnSpc>
                <a:spcPct val="150000"/>
              </a:lnSpc>
            </a:pPr>
            <a:r>
              <a:rPr lang="de-DE" altLang="it-IT" sz="1600" dirty="0" smtClean="0">
                <a:solidFill>
                  <a:srgbClr val="777777"/>
                </a:solidFill>
                <a:latin typeface="Tahoma" panose="020B0604030504040204" pitchFamily="34" charset="0"/>
              </a:rPr>
              <a:t>Das </a:t>
            </a:r>
            <a:r>
              <a:rPr lang="de-DE" altLang="it-IT" sz="1600" dirty="0">
                <a:solidFill>
                  <a:srgbClr val="777777"/>
                </a:solidFill>
                <a:latin typeface="Tahoma" panose="020B0604030504040204" pitchFamily="34" charset="0"/>
              </a:rPr>
              <a:t>ist die  Unternehmensphilosophie.</a:t>
            </a:r>
            <a:endParaRPr lang="de-DE" altLang="it-IT" sz="1600" dirty="0">
              <a:solidFill>
                <a:srgbClr val="777777"/>
              </a:solidFill>
              <a:latin typeface="Tahoma" panose="020B0604030504040204" pitchFamily="34" charset="0"/>
            </a:endParaRPr>
          </a:p>
        </p:txBody>
      </p:sp>
      <p:pic>
        <p:nvPicPr>
          <p:cNvPr id="7" name="Immagin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500477" y="0"/>
            <a:ext cx="3643523" cy="5459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ttangolo 1"/>
          <p:cNvSpPr/>
          <p:nvPr/>
        </p:nvSpPr>
        <p:spPr>
          <a:xfrm>
            <a:off x="123568" y="2363488"/>
            <a:ext cx="5376909" cy="3785652"/>
          </a:xfrm>
          <a:prstGeom prst="rect">
            <a:avLst/>
          </a:prstGeom>
        </p:spPr>
        <p:txBody>
          <a:bodyPr wrap="square">
            <a:spAutoFit/>
          </a:bodyPr>
          <a:lstStyle/>
          <a:p>
            <a:pPr>
              <a:lnSpc>
                <a:spcPct val="150000"/>
              </a:lnSpc>
            </a:pPr>
            <a:r>
              <a:rPr lang="en-US" sz="1600" dirty="0" smtClean="0">
                <a:solidFill>
                  <a:srgbClr val="777777"/>
                </a:solidFill>
                <a:latin typeface="Tahoma" panose="020B0604030504040204" pitchFamily="34" charset="0"/>
              </a:rPr>
              <a:t>Donnafugata:</a:t>
            </a:r>
          </a:p>
          <a:p>
            <a:pPr marL="285750" indent="-285750">
              <a:lnSpc>
                <a:spcPct val="150000"/>
              </a:lnSpc>
              <a:buFont typeface="Arial" panose="020B0604020202020204" pitchFamily="34" charset="0"/>
              <a:buChar char="•"/>
            </a:pPr>
            <a:r>
              <a:rPr lang="de-DE" sz="1600" dirty="0">
                <a:solidFill>
                  <a:srgbClr val="777777"/>
                </a:solidFill>
                <a:latin typeface="Tahoma" panose="020B0604030504040204" pitchFamily="34" charset="0"/>
              </a:rPr>
              <a:t>verwendet in den Weinbergen keine chemische Unkrautvernichtungsmittel und Dünger an </a:t>
            </a:r>
          </a:p>
          <a:p>
            <a:pPr marL="285750" indent="-285750">
              <a:lnSpc>
                <a:spcPct val="150000"/>
              </a:lnSpc>
              <a:buFont typeface="Arial" panose="020B0604020202020204" pitchFamily="34" charset="0"/>
              <a:buChar char="•"/>
            </a:pPr>
            <a:endParaRPr lang="de-DE" sz="1600" dirty="0">
              <a:solidFill>
                <a:srgbClr val="777777"/>
              </a:solidFill>
              <a:latin typeface="Tahoma" panose="020B0604030504040204" pitchFamily="34" charset="0"/>
            </a:endParaRPr>
          </a:p>
          <a:p>
            <a:pPr marL="285750" indent="-285750">
              <a:lnSpc>
                <a:spcPct val="150000"/>
              </a:lnSpc>
              <a:buFont typeface="Arial" panose="020B0604020202020204" pitchFamily="34" charset="0"/>
              <a:buChar char="•"/>
            </a:pPr>
            <a:r>
              <a:rPr lang="de-DE" sz="1600" dirty="0">
                <a:solidFill>
                  <a:srgbClr val="777777"/>
                </a:solidFill>
                <a:latin typeface="Tahoma" panose="020B0604030504040204" pitchFamily="34" charset="0"/>
              </a:rPr>
              <a:t>reduziert den Einsatz von Pflanzenschutzmitteln dank der Techniken des integrierten Pflanzenschutzes auf ein Minimum (Überwachung der Klimaparameter und die Kontrolle des Insektenvorkommens durch den Gebrauch von Lockstofffallen</a:t>
            </a:r>
            <a:r>
              <a:rPr lang="de-DE" sz="1600" dirty="0" smtClean="0">
                <a:solidFill>
                  <a:srgbClr val="777777"/>
                </a:solidFill>
                <a:latin typeface="Tahoma" panose="020B0604030504040204" pitchFamily="34" charset="0"/>
              </a:rPr>
              <a:t>).</a:t>
            </a:r>
            <a:endParaRPr lang="de-DE" sz="1600" dirty="0">
              <a:solidFill>
                <a:srgbClr val="777777"/>
              </a:solidFill>
              <a:latin typeface="Tahoma" panose="020B0604030504040204" pitchFamily="34" charset="0"/>
            </a:endParaRPr>
          </a:p>
          <a:p>
            <a:pPr>
              <a:lnSpc>
                <a:spcPct val="150000"/>
              </a:lnSpc>
            </a:pPr>
            <a:endParaRPr lang="en-US" sz="1600" dirty="0">
              <a:solidFill>
                <a:srgbClr val="777777"/>
              </a:solidFill>
              <a:latin typeface="Tahoma" panose="020B0604030504040204" pitchFamily="34" charset="0"/>
            </a:endParaRPr>
          </a:p>
        </p:txBody>
      </p:sp>
    </p:spTree>
    <p:extLst>
      <p:ext uri="{BB962C8B-B14F-4D97-AF65-F5344CB8AC3E}">
        <p14:creationId xmlns:p14="http://schemas.microsoft.com/office/powerpoint/2010/main" val="30990237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2"/>
          <p:cNvSpPr>
            <a:spLocks noChangeArrowheads="1"/>
          </p:cNvSpPr>
          <p:nvPr/>
        </p:nvSpPr>
        <p:spPr bwMode="auto">
          <a:xfrm>
            <a:off x="2033588" y="1899383"/>
            <a:ext cx="6623050"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lvl="0" fontAlgn="base">
              <a:spcBef>
                <a:spcPct val="0"/>
              </a:spcBef>
              <a:spcAft>
                <a:spcPct val="0"/>
              </a:spcAft>
            </a:pPr>
            <a:r>
              <a:rPr lang="de-DE" altLang="it-IT" sz="2000" dirty="0">
                <a:solidFill>
                  <a:srgbClr val="777777"/>
                </a:solidFill>
                <a:latin typeface="Tahoma" panose="020B0604030504040204" pitchFamily="34" charset="0"/>
              </a:rPr>
              <a:t>Seit 2011 quantifiziert Donnafugata die CO2-Emissionen im gesamten Produktionszyklus von dem Weinberg bis zur Abfüllung.</a:t>
            </a:r>
          </a:p>
          <a:p>
            <a:pPr lvl="0" fontAlgn="base">
              <a:spcBef>
                <a:spcPct val="0"/>
              </a:spcBef>
              <a:spcAft>
                <a:spcPct val="0"/>
              </a:spcAft>
            </a:pPr>
            <a:endParaRPr lang="de-DE" altLang="it-IT" sz="2000" dirty="0">
              <a:solidFill>
                <a:srgbClr val="777777"/>
              </a:solidFill>
              <a:latin typeface="Tahoma" panose="020B0604030504040204" pitchFamily="34" charset="0"/>
            </a:endParaRPr>
          </a:p>
          <a:p>
            <a:pPr lvl="0" fontAlgn="base">
              <a:spcBef>
                <a:spcPct val="0"/>
              </a:spcBef>
              <a:spcAft>
                <a:spcPct val="0"/>
              </a:spcAft>
            </a:pPr>
            <a:r>
              <a:rPr lang="de-DE" altLang="it-IT" sz="2000" dirty="0">
                <a:solidFill>
                  <a:srgbClr val="777777"/>
                </a:solidFill>
                <a:latin typeface="Tahoma" panose="020B0604030504040204" pitchFamily="34" charset="0"/>
              </a:rPr>
              <a:t>Die Berechnung der CO2-Bilanz (CO2-Fußabdruck) der eigenen Weine und die Anbringung der Zertifizierung auf jeder Flasche ist eine Verpflichtung gegenüber dem Konsumenten.</a:t>
            </a:r>
          </a:p>
          <a:p>
            <a:pPr lvl="0" fontAlgn="base">
              <a:spcBef>
                <a:spcPct val="0"/>
              </a:spcBef>
              <a:spcAft>
                <a:spcPct val="0"/>
              </a:spcAft>
            </a:pPr>
            <a:r>
              <a:rPr lang="de-DE" altLang="it-IT" sz="2000" dirty="0">
                <a:solidFill>
                  <a:srgbClr val="777777"/>
                </a:solidFill>
                <a:latin typeface="Tahoma" panose="020B0604030504040204" pitchFamily="34" charset="0"/>
              </a:rPr>
              <a:t/>
            </a:r>
            <a:br>
              <a:rPr lang="de-DE" altLang="it-IT" sz="2000" dirty="0">
                <a:solidFill>
                  <a:srgbClr val="777777"/>
                </a:solidFill>
                <a:latin typeface="Tahoma" panose="020B0604030504040204" pitchFamily="34" charset="0"/>
              </a:rPr>
            </a:br>
            <a:r>
              <a:rPr lang="de-DE" altLang="it-IT" sz="2000" dirty="0">
                <a:solidFill>
                  <a:srgbClr val="777777"/>
                </a:solidFill>
                <a:latin typeface="Tahoma" panose="020B0604030504040204" pitchFamily="34" charset="0"/>
              </a:rPr>
              <a:t>Nach Ausarbeitung der gesammelten Daten konnten Prozeduren eingeleitet werden, um die Umweltbelastung weiter zu reduzieren. </a:t>
            </a:r>
            <a:endParaRPr lang="de-DE" altLang="it-IT" sz="2000" dirty="0">
              <a:solidFill>
                <a:srgbClr val="777777"/>
              </a:solidFill>
              <a:latin typeface="Tahoma" panose="020B0604030504040204" pitchFamily="34" charset="0"/>
            </a:endParaRPr>
          </a:p>
        </p:txBody>
      </p:sp>
      <p:pic>
        <p:nvPicPr>
          <p:cNvPr id="6" name="Immagine 4"/>
          <p:cNvPicPr>
            <a:picLocks noChangeAspect="1"/>
          </p:cNvPicPr>
          <p:nvPr/>
        </p:nvPicPr>
        <p:blipFill>
          <a:blip r:embed="rId2">
            <a:extLst>
              <a:ext uri="{28A0092B-C50C-407E-A947-70E740481C1C}">
                <a14:useLocalDpi xmlns:a14="http://schemas.microsoft.com/office/drawing/2010/main" val="0"/>
              </a:ext>
            </a:extLst>
          </a:blip>
          <a:srcRect l="27145" t="12527" r="50987" b="41528"/>
          <a:stretch>
            <a:fillRect/>
          </a:stretch>
        </p:blipFill>
        <p:spPr bwMode="auto">
          <a:xfrm>
            <a:off x="397647" y="232283"/>
            <a:ext cx="1418058" cy="5299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magine 5"/>
          <p:cNvPicPr>
            <a:picLocks noChangeAspect="1"/>
          </p:cNvPicPr>
          <p:nvPr/>
        </p:nvPicPr>
        <p:blipFill>
          <a:blip r:embed="rId2">
            <a:extLst>
              <a:ext uri="{28A0092B-C50C-407E-A947-70E740481C1C}">
                <a14:useLocalDpi xmlns:a14="http://schemas.microsoft.com/office/drawing/2010/main" val="0"/>
              </a:ext>
            </a:extLst>
          </a:blip>
          <a:srcRect l="42178" t="12569" r="6924" b="73827"/>
          <a:stretch>
            <a:fillRect/>
          </a:stretch>
        </p:blipFill>
        <p:spPr bwMode="auto">
          <a:xfrm>
            <a:off x="1106676" y="232283"/>
            <a:ext cx="3301603" cy="1569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2">
            <a:extLst>
              <a:ext uri="{FF2B5EF4-FFF2-40B4-BE49-F238E27FC236}"/>
            </a:extLst>
          </p:cNvPr>
          <p:cNvSpPr>
            <a:spLocks noChangeArrowheads="1"/>
          </p:cNvSpPr>
          <p:nvPr/>
        </p:nvSpPr>
        <p:spPr bwMode="auto">
          <a:xfrm>
            <a:off x="5100638" y="676275"/>
            <a:ext cx="3668712" cy="495300"/>
          </a:xfrm>
          <a:prstGeom prst="rect">
            <a:avLst/>
          </a:prstGeom>
          <a:noFill/>
          <a:ln w="9525">
            <a:noFill/>
            <a:round/>
            <a:headEnd/>
            <a:tailEnd/>
          </a:ln>
        </p:spPr>
        <p:txBody>
          <a:bodyPr lIns="90000" tIns="46800" rIns="90000" bIns="46800" anchor="ctr"/>
          <a:lstStyle/>
          <a:p>
            <a:pPr algn="ctr" eaLnBrk="1" fontAlgn="auto" hangingPunct="1">
              <a:spcBef>
                <a:spcPts val="0"/>
              </a:spcBef>
              <a:spcAft>
                <a:spcPts val="0"/>
              </a:spcAft>
              <a:defRPr/>
            </a:pPr>
            <a:r>
              <a:rPr lang="en-US" sz="2800" cap="small" dirty="0">
                <a:solidFill>
                  <a:schemeClr val="accent2"/>
                </a:solidFill>
                <a:latin typeface="Tahoma" pitchFamily="34" charset="0"/>
              </a:rPr>
              <a:t>Carbon Footprint Accounting</a:t>
            </a:r>
          </a:p>
        </p:txBody>
      </p:sp>
    </p:spTree>
    <p:extLst>
      <p:ext uri="{BB962C8B-B14F-4D97-AF65-F5344CB8AC3E}">
        <p14:creationId xmlns:p14="http://schemas.microsoft.com/office/powerpoint/2010/main" val="38524098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a:p>
        </p:txBody>
      </p:sp>
      <p:pic>
        <p:nvPicPr>
          <p:cNvPr id="6" name="Immagine 2"/>
          <p:cNvPicPr>
            <a:picLocks noChangeAspect="1"/>
          </p:cNvPicPr>
          <p:nvPr/>
        </p:nvPicPr>
        <p:blipFill rotWithShape="1">
          <a:blip r:embed="rId2">
            <a:extLst>
              <a:ext uri="{28A0092B-C50C-407E-A947-70E740481C1C}">
                <a14:useLocalDpi xmlns:a14="http://schemas.microsoft.com/office/drawing/2010/main" val="0"/>
              </a:ext>
            </a:extLst>
          </a:blip>
          <a:srcRect l="5613" t="441" r="1694" b="-441"/>
          <a:stretch/>
        </p:blipFill>
        <p:spPr bwMode="auto">
          <a:xfrm>
            <a:off x="-15240" y="0"/>
            <a:ext cx="9174480" cy="691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394976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2"/>
          <p:cNvPicPr>
            <a:picLocks noChangeAspect="1"/>
          </p:cNvPicPr>
          <p:nvPr/>
        </p:nvPicPr>
        <p:blipFill>
          <a:blip r:embed="rId2">
            <a:extLst>
              <a:ext uri="{28A0092B-C50C-407E-A947-70E740481C1C}">
                <a14:useLocalDpi xmlns:a14="http://schemas.microsoft.com/office/drawing/2010/main" val="0"/>
              </a:ext>
            </a:extLst>
          </a:blip>
          <a:srcRect b="18652"/>
          <a:stretch>
            <a:fillRect/>
          </a:stretch>
        </p:blipFill>
        <p:spPr bwMode="auto">
          <a:xfrm>
            <a:off x="4722716" y="3461782"/>
            <a:ext cx="3392742" cy="2070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magin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02276" y="1370880"/>
            <a:ext cx="3392742" cy="2261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magine 5"/>
          <p:cNvPicPr>
            <a:picLocks noChangeAspect="1"/>
          </p:cNvPicPr>
          <p:nvPr/>
        </p:nvPicPr>
        <p:blipFill>
          <a:blip r:embed="rId4">
            <a:extLst>
              <a:ext uri="{28A0092B-C50C-407E-A947-70E740481C1C}">
                <a14:useLocalDpi xmlns:a14="http://schemas.microsoft.com/office/drawing/2010/main" val="0"/>
              </a:ext>
            </a:extLst>
          </a:blip>
          <a:srcRect t="21667"/>
          <a:stretch>
            <a:fillRect/>
          </a:stretch>
        </p:blipFill>
        <p:spPr bwMode="auto">
          <a:xfrm>
            <a:off x="4722716" y="1370880"/>
            <a:ext cx="3392742" cy="1993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magine 13"/>
          <p:cNvPicPr>
            <a:picLocks noChangeAspect="1"/>
          </p:cNvPicPr>
          <p:nvPr/>
        </p:nvPicPr>
        <p:blipFill>
          <a:blip r:embed="rId5">
            <a:extLst>
              <a:ext uri="{28A0092B-C50C-407E-A947-70E740481C1C}">
                <a14:useLocalDpi xmlns:a14="http://schemas.microsoft.com/office/drawing/2010/main" val="0"/>
              </a:ext>
            </a:extLst>
          </a:blip>
          <a:srcRect t="9363" b="10999"/>
          <a:stretch>
            <a:fillRect/>
          </a:stretch>
        </p:blipFill>
        <p:spPr bwMode="auto">
          <a:xfrm>
            <a:off x="1202276" y="3719772"/>
            <a:ext cx="3415124" cy="1812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ttangolo 8"/>
          <p:cNvSpPr>
            <a:spLocks noChangeArrowheads="1"/>
          </p:cNvSpPr>
          <p:nvPr/>
        </p:nvSpPr>
        <p:spPr bwMode="auto">
          <a:xfrm>
            <a:off x="150813" y="179388"/>
            <a:ext cx="8902700" cy="116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fontAlgn="auto" hangingPunct="1">
              <a:spcBef>
                <a:spcPts val="0"/>
              </a:spcBef>
              <a:spcAft>
                <a:spcPts val="0"/>
              </a:spcAft>
              <a:defRPr/>
            </a:pPr>
            <a:r>
              <a:rPr lang="de-DE" altLang="it-IT" sz="2500" cap="small" dirty="0">
                <a:solidFill>
                  <a:schemeClr val="accent2"/>
                </a:solidFill>
                <a:latin typeface="Tahoma" pitchFamily="34" charset="0"/>
              </a:rPr>
              <a:t>Italien ohne Sizilien macht gar kein Bild in der Seele: hier ist erst der Schlüssel zu allem</a:t>
            </a:r>
            <a:r>
              <a:rPr lang="en-US" altLang="it-IT" sz="2500" cap="small" dirty="0">
                <a:solidFill>
                  <a:schemeClr val="accent2"/>
                </a:solidFill>
                <a:latin typeface="Tahoma" pitchFamily="34" charset="0"/>
              </a:rPr>
              <a:t>. </a:t>
            </a:r>
          </a:p>
          <a:p>
            <a:pPr algn="r" eaLnBrk="1" fontAlgn="auto" hangingPunct="1">
              <a:spcBef>
                <a:spcPts val="0"/>
              </a:spcBef>
              <a:spcAft>
                <a:spcPts val="0"/>
              </a:spcAft>
              <a:defRPr/>
            </a:pPr>
            <a:r>
              <a:rPr lang="en-US" altLang="it-IT" sz="2000" cap="small" dirty="0">
                <a:solidFill>
                  <a:schemeClr val="accent2"/>
                </a:solidFill>
                <a:latin typeface="Tahoma" pitchFamily="34" charset="0"/>
              </a:rPr>
              <a:t>(Goethe)</a:t>
            </a:r>
          </a:p>
        </p:txBody>
      </p:sp>
    </p:spTree>
    <p:extLst>
      <p:ext uri="{BB962C8B-B14F-4D97-AF65-F5344CB8AC3E}">
        <p14:creationId xmlns:p14="http://schemas.microsoft.com/office/powerpoint/2010/main" val="68080635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egnaposto numero diapositiva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049CE36A-5567-4AC3-8072-74C9BE2EE396}" type="slidenum">
              <a:rPr lang="it-IT" altLang="it-IT" sz="1500" smtClean="0">
                <a:solidFill>
                  <a:srgbClr val="595D63"/>
                </a:solidFill>
              </a:rPr>
              <a:pPr fontAlgn="base">
                <a:spcBef>
                  <a:spcPct val="0"/>
                </a:spcBef>
                <a:spcAft>
                  <a:spcPct val="0"/>
                </a:spcAft>
              </a:pPr>
              <a:t>30</a:t>
            </a:fld>
            <a:endParaRPr lang="it-IT" altLang="it-IT" sz="1500" smtClean="0">
              <a:solidFill>
                <a:srgbClr val="595D63"/>
              </a:solidFill>
            </a:endParaRPr>
          </a:p>
        </p:txBody>
      </p:sp>
      <p:pic>
        <p:nvPicPr>
          <p:cNvPr id="51203" name="Immagine 1"/>
          <p:cNvPicPr>
            <a:picLocks noChangeAspect="1"/>
          </p:cNvPicPr>
          <p:nvPr/>
        </p:nvPicPr>
        <p:blipFill>
          <a:blip r:embed="rId2">
            <a:extLst>
              <a:ext uri="{28A0092B-C50C-407E-A947-70E740481C1C}">
                <a14:useLocalDpi xmlns:a14="http://schemas.microsoft.com/office/drawing/2010/main" val="0"/>
              </a:ext>
            </a:extLst>
          </a:blip>
          <a:srcRect l="2827" r="3569"/>
          <a:stretch>
            <a:fillRect/>
          </a:stretch>
        </p:blipFill>
        <p:spPr bwMode="auto">
          <a:xfrm>
            <a:off x="-242888" y="0"/>
            <a:ext cx="9629776"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asellaDiTesto 2">
            <a:extLst>
              <a:ext uri="{FF2B5EF4-FFF2-40B4-BE49-F238E27FC236}"/>
            </a:extLst>
          </p:cNvPr>
          <p:cNvSpPr txBox="1"/>
          <p:nvPr/>
        </p:nvSpPr>
        <p:spPr>
          <a:xfrm>
            <a:off x="2536825" y="3044825"/>
            <a:ext cx="4070350" cy="768350"/>
          </a:xfrm>
          <a:prstGeom prst="rect">
            <a:avLst/>
          </a:prstGeom>
          <a:solidFill>
            <a:schemeClr val="bg1"/>
          </a:solidFill>
        </p:spPr>
        <p:txBody>
          <a:bodyPr>
            <a:spAutoFit/>
          </a:bodyPr>
          <a:lstStyle/>
          <a:p>
            <a:pPr algn="ctr">
              <a:defRPr/>
            </a:pPr>
            <a:r>
              <a:rPr lang="it-IT" sz="4400" b="1" cap="small" dirty="0">
                <a:solidFill>
                  <a:schemeClr val="accent2"/>
                </a:solidFill>
              </a:rPr>
              <a:t>Weine</a:t>
            </a:r>
            <a:endParaRPr lang="it-IT" sz="4400" b="1" cap="small" dirty="0">
              <a:solidFill>
                <a:schemeClr val="accent2"/>
              </a:solidFill>
            </a:endParaRPr>
          </a:p>
        </p:txBody>
      </p:sp>
    </p:spTree>
    <p:extLst>
      <p:ext uri="{BB962C8B-B14F-4D97-AF65-F5344CB8AC3E}">
        <p14:creationId xmlns:p14="http://schemas.microsoft.com/office/powerpoint/2010/main" val="66527555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egnaposto numero diapositiva 3"/>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BACC88BE-958A-4EBB-9236-30AEF68FE6C3}" type="slidenum">
              <a:rPr lang="it-IT" altLang="it-IT" sz="1500" smtClean="0">
                <a:solidFill>
                  <a:srgbClr val="595D63"/>
                </a:solidFill>
              </a:rPr>
              <a:pPr/>
              <a:t>31</a:t>
            </a:fld>
            <a:endParaRPr lang="it-IT" altLang="it-IT" sz="1500" smtClean="0">
              <a:solidFill>
                <a:srgbClr val="595D63"/>
              </a:solidFill>
            </a:endParaRPr>
          </a:p>
        </p:txBody>
      </p:sp>
      <p:pic>
        <p:nvPicPr>
          <p:cNvPr id="61443" name="Immagine 1"/>
          <p:cNvPicPr>
            <a:picLocks noChangeAspect="1"/>
          </p:cNvPicPr>
          <p:nvPr/>
        </p:nvPicPr>
        <p:blipFill>
          <a:blip r:embed="rId2">
            <a:extLst>
              <a:ext uri="{28A0092B-C50C-407E-A947-70E740481C1C}">
                <a14:useLocalDpi xmlns:a14="http://schemas.microsoft.com/office/drawing/2010/main" val="0"/>
              </a:ext>
            </a:extLst>
          </a:blip>
          <a:srcRect l="2544" r="2380"/>
          <a:stretch>
            <a:fillRect/>
          </a:stretch>
        </p:blipFill>
        <p:spPr bwMode="auto">
          <a:xfrm>
            <a:off x="-19050" y="0"/>
            <a:ext cx="9163050" cy="688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8331966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egnaposto numero diapositiva 3"/>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E20C3C38-DD43-4067-9A1D-4C29CFD86689}" type="slidenum">
              <a:rPr lang="it-IT" altLang="it-IT" sz="1500" smtClean="0">
                <a:solidFill>
                  <a:srgbClr val="595D63"/>
                </a:solidFill>
              </a:rPr>
              <a:pPr/>
              <a:t>32</a:t>
            </a:fld>
            <a:endParaRPr lang="it-IT" altLang="it-IT" sz="1500" smtClean="0">
              <a:solidFill>
                <a:srgbClr val="595D63"/>
              </a:solidFill>
            </a:endParaRPr>
          </a:p>
        </p:txBody>
      </p:sp>
      <p:grpSp>
        <p:nvGrpSpPr>
          <p:cNvPr id="2" name="Gruppo 1"/>
          <p:cNvGrpSpPr/>
          <p:nvPr/>
        </p:nvGrpSpPr>
        <p:grpSpPr>
          <a:xfrm>
            <a:off x="-19050" y="-20638"/>
            <a:ext cx="9153525" cy="6902451"/>
            <a:chOff x="-19050" y="-20638"/>
            <a:chExt cx="9153525" cy="6902451"/>
          </a:xfrm>
        </p:grpSpPr>
        <p:pic>
          <p:nvPicPr>
            <p:cNvPr id="62467" name="Immagine 2"/>
            <p:cNvPicPr>
              <a:picLocks noChangeAspect="1"/>
            </p:cNvPicPr>
            <p:nvPr/>
          </p:nvPicPr>
          <p:blipFill>
            <a:blip r:embed="rId2">
              <a:extLst>
                <a:ext uri="{28A0092B-C50C-407E-A947-70E740481C1C}">
                  <a14:useLocalDpi xmlns:a14="http://schemas.microsoft.com/office/drawing/2010/main" val="0"/>
                </a:ext>
              </a:extLst>
            </a:blip>
            <a:srcRect l="1393" t="2" r="1990" b="-343"/>
            <a:stretch>
              <a:fillRect/>
            </a:stretch>
          </p:blipFill>
          <p:spPr bwMode="auto">
            <a:xfrm>
              <a:off x="-19050" y="-20638"/>
              <a:ext cx="9153525" cy="6902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Immagin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92684" y="2491740"/>
              <a:ext cx="800396" cy="2750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15534179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Connettore diritto 9"/>
          <p:cNvCxnSpPr/>
          <p:nvPr/>
        </p:nvCxnSpPr>
        <p:spPr>
          <a:xfrm>
            <a:off x="4586288" y="609600"/>
            <a:ext cx="0" cy="624840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pic>
        <p:nvPicPr>
          <p:cNvPr id="63491" name="Immagin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96850"/>
            <a:ext cx="9144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Titolo 1"/>
          <p:cNvSpPr>
            <a:spLocks noGrp="1"/>
          </p:cNvSpPr>
          <p:nvPr>
            <p:ph type="title"/>
          </p:nvPr>
        </p:nvSpPr>
        <p:spPr>
          <a:xfrm>
            <a:off x="-14288" y="0"/>
            <a:ext cx="9158288" cy="787400"/>
          </a:xfrm>
          <a:solidFill>
            <a:srgbClr val="FF0066"/>
          </a:solidFill>
        </p:spPr>
        <p:txBody>
          <a:bodyPr>
            <a:normAutofit fontScale="90000"/>
          </a:bodyPr>
          <a:lstStyle/>
          <a:p>
            <a:pPr algn="ctr" eaLnBrk="1" fontAlgn="auto" hangingPunct="1">
              <a:spcAft>
                <a:spcPts val="0"/>
              </a:spcAft>
              <a:defRPr/>
            </a:pPr>
            <a:r>
              <a:rPr lang="en-US" sz="3600" dirty="0" err="1">
                <a:solidFill>
                  <a:schemeClr val="bg1"/>
                </a:solidFill>
              </a:rPr>
              <a:t>Kollektion</a:t>
            </a:r>
            <a:r>
              <a:rPr lang="en-US" sz="3600" dirty="0">
                <a:solidFill>
                  <a:schemeClr val="bg1"/>
                </a:solidFill>
              </a:rPr>
              <a:t> </a:t>
            </a:r>
            <a:r>
              <a:rPr lang="en-US" sz="3600" dirty="0" err="1">
                <a:solidFill>
                  <a:schemeClr val="bg1"/>
                </a:solidFill>
              </a:rPr>
              <a:t>Weinikonen</a:t>
            </a:r>
            <a:r>
              <a:rPr lang="en-US" sz="3600" dirty="0">
                <a:solidFill>
                  <a:schemeClr val="bg1"/>
                </a:solidFill>
              </a:rPr>
              <a:t/>
            </a:r>
            <a:br>
              <a:rPr lang="en-US" sz="3600" dirty="0">
                <a:solidFill>
                  <a:schemeClr val="bg1"/>
                </a:solidFill>
              </a:rPr>
            </a:br>
            <a:r>
              <a:rPr lang="de-DE" sz="2700" dirty="0">
                <a:solidFill>
                  <a:schemeClr val="bg1"/>
                </a:solidFill>
              </a:rPr>
              <a:t>Weine mit einer einzigartigen Persönlichkeit</a:t>
            </a:r>
            <a:endParaRPr lang="en-US" sz="2700" b="0" dirty="0">
              <a:solidFill>
                <a:schemeClr val="bg1"/>
              </a:solidFill>
            </a:endParaRPr>
          </a:p>
        </p:txBody>
      </p:sp>
      <p:sp>
        <p:nvSpPr>
          <p:cNvPr id="7" name="Titolo 1"/>
          <p:cNvSpPr txBox="1">
            <a:spLocks/>
          </p:cNvSpPr>
          <p:nvPr/>
        </p:nvSpPr>
        <p:spPr>
          <a:xfrm>
            <a:off x="0" y="5802313"/>
            <a:ext cx="9158288" cy="1055687"/>
          </a:xfrm>
          <a:prstGeom prst="rect">
            <a:avLst/>
          </a:prstGeom>
          <a:solidFill>
            <a:srgbClr val="FF0066"/>
          </a:solidFill>
          <a:ln>
            <a:solidFill>
              <a:schemeClr val="accent1"/>
            </a:solidFill>
          </a:ln>
        </p:spPr>
        <p:txBody>
          <a:bodyPr anchor="b"/>
          <a:lstStyle>
            <a:lvl1pPr algn="l" rtl="0" eaLnBrk="1" latinLnBrk="0" hangingPunct="1">
              <a:spcBef>
                <a:spcPct val="0"/>
              </a:spcBef>
              <a:buNone/>
              <a:defRPr kumimoji="0" sz="3000" b="1" kern="1200" cap="small" baseline="0">
                <a:solidFill>
                  <a:schemeClr val="tx2"/>
                </a:solidFill>
                <a:latin typeface="+mj-lt"/>
                <a:ea typeface="+mj-ea"/>
                <a:cs typeface="+mj-cs"/>
              </a:defRPr>
            </a:lvl1pPr>
          </a:lstStyle>
          <a:p>
            <a:pPr algn="ctr">
              <a:defRPr/>
            </a:pPr>
            <a:r>
              <a:rPr lang="en-US" sz="2700" dirty="0" err="1">
                <a:solidFill>
                  <a:prstClr val="white"/>
                </a:solidFill>
              </a:rPr>
              <a:t>Für</a:t>
            </a:r>
            <a:r>
              <a:rPr lang="en-US" sz="2700" dirty="0">
                <a:solidFill>
                  <a:prstClr val="white"/>
                </a:solidFill>
              </a:rPr>
              <a:t> den </a:t>
            </a:r>
            <a:r>
              <a:rPr lang="en-US" sz="2700" dirty="0" err="1">
                <a:solidFill>
                  <a:prstClr val="white"/>
                </a:solidFill>
              </a:rPr>
              <a:t>Wunsch</a:t>
            </a:r>
            <a:r>
              <a:rPr lang="en-US" sz="2700" dirty="0">
                <a:solidFill>
                  <a:prstClr val="white"/>
                </a:solidFill>
              </a:rPr>
              <a:t> </a:t>
            </a:r>
            <a:r>
              <a:rPr lang="en-US" sz="2700" dirty="0" err="1">
                <a:solidFill>
                  <a:prstClr val="white"/>
                </a:solidFill>
              </a:rPr>
              <a:t>nach</a:t>
            </a:r>
            <a:r>
              <a:rPr lang="en-US" sz="2700" dirty="0">
                <a:solidFill>
                  <a:prstClr val="white"/>
                </a:solidFill>
              </a:rPr>
              <a:t/>
            </a:r>
            <a:br>
              <a:rPr lang="en-US" sz="2700" dirty="0">
                <a:solidFill>
                  <a:prstClr val="white"/>
                </a:solidFill>
              </a:rPr>
            </a:br>
            <a:r>
              <a:rPr lang="de-DE" sz="2000" dirty="0">
                <a:solidFill>
                  <a:prstClr val="white"/>
                </a:solidFill>
              </a:rPr>
              <a:t>Einem unvergesslichen Erlebnis und Kompetenz.</a:t>
            </a:r>
          </a:p>
          <a:p>
            <a:pPr algn="ctr">
              <a:defRPr/>
            </a:pPr>
            <a:r>
              <a:rPr lang="de-DE" sz="2000" dirty="0">
                <a:solidFill>
                  <a:prstClr val="white"/>
                </a:solidFill>
              </a:rPr>
              <a:t>Einer Sammlung von einzigartigen und langlebigen Weinen</a:t>
            </a:r>
            <a:endParaRPr lang="en-US" sz="2000" b="0" dirty="0">
              <a:solidFill>
                <a:prstClr val="white"/>
              </a:solidFill>
            </a:endParaRPr>
          </a:p>
        </p:txBody>
      </p:sp>
    </p:spTree>
    <p:extLst>
      <p:ext uri="{BB962C8B-B14F-4D97-AF65-F5344CB8AC3E}">
        <p14:creationId xmlns:p14="http://schemas.microsoft.com/office/powerpoint/2010/main" val="227089538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8497" y="689361"/>
            <a:ext cx="1826998" cy="5126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olo 1"/>
          <p:cNvSpPr>
            <a:spLocks noGrp="1" noChangeArrowheads="1"/>
          </p:cNvSpPr>
          <p:nvPr>
            <p:ph type="title"/>
          </p:nvPr>
        </p:nvSpPr>
        <p:spPr>
          <a:xfrm>
            <a:off x="0" y="0"/>
            <a:ext cx="9144000" cy="833438"/>
          </a:xfrm>
          <a:solidFill>
            <a:srgbClr val="FF0066"/>
          </a:solidFill>
        </p:spPr>
        <p:txBody>
          <a:bodyPr/>
          <a:lstStyle/>
          <a:p>
            <a:pPr algn="ctr"/>
            <a:r>
              <a:rPr lang="en-US" sz="3200" b="1" cap="small" dirty="0">
                <a:solidFill>
                  <a:prstClr val="white"/>
                </a:solidFill>
                <a:latin typeface="Calibri Light" panose="020F0302020204030204"/>
              </a:rPr>
              <a:t>Mille e </a:t>
            </a:r>
            <a:r>
              <a:rPr lang="en-US" sz="3200" b="1" cap="small" dirty="0" err="1">
                <a:solidFill>
                  <a:prstClr val="white"/>
                </a:solidFill>
                <a:latin typeface="Calibri Light" panose="020F0302020204030204"/>
              </a:rPr>
              <a:t>una</a:t>
            </a:r>
            <a:r>
              <a:rPr lang="en-US" sz="3200" b="1" cap="small" dirty="0">
                <a:solidFill>
                  <a:prstClr val="white"/>
                </a:solidFill>
                <a:latin typeface="Calibri Light" panose="020F0302020204030204"/>
              </a:rPr>
              <a:t> </a:t>
            </a:r>
            <a:r>
              <a:rPr lang="en-US" sz="3200" b="1" cap="small" dirty="0" err="1">
                <a:solidFill>
                  <a:prstClr val="white"/>
                </a:solidFill>
                <a:latin typeface="Calibri Light" panose="020F0302020204030204"/>
              </a:rPr>
              <a:t>notte</a:t>
            </a:r>
            <a:r>
              <a:rPr lang="en-US" sz="3600" b="1" cap="small" dirty="0">
                <a:solidFill>
                  <a:prstClr val="white"/>
                </a:solidFill>
                <a:latin typeface="Calibri Light" panose="020F0302020204030204"/>
              </a:rPr>
              <a:t/>
            </a:r>
            <a:br>
              <a:rPr lang="en-US" sz="3600" b="1" cap="small" dirty="0">
                <a:solidFill>
                  <a:prstClr val="white"/>
                </a:solidFill>
                <a:latin typeface="Calibri Light" panose="020F0302020204030204"/>
              </a:rPr>
            </a:br>
            <a:r>
              <a:rPr lang="de-DE" sz="2000" b="1" cap="small" dirty="0">
                <a:solidFill>
                  <a:prstClr val="white"/>
                </a:solidFill>
                <a:latin typeface="Calibri Light" panose="020F0302020204030204"/>
              </a:rPr>
              <a:t>Symbol der italienischen Exzellenz</a:t>
            </a:r>
            <a:endParaRPr lang="en-US" altLang="it-IT" sz="2000" dirty="0" smtClean="0">
              <a:solidFill>
                <a:schemeClr val="bg1"/>
              </a:solidFill>
            </a:endParaRPr>
          </a:p>
        </p:txBody>
      </p:sp>
      <p:sp>
        <p:nvSpPr>
          <p:cNvPr id="4" name="Rettangolo 4"/>
          <p:cNvSpPr>
            <a:spLocks noChangeArrowheads="1"/>
          </p:cNvSpPr>
          <p:nvPr/>
        </p:nvSpPr>
        <p:spPr bwMode="auto">
          <a:xfrm>
            <a:off x="1859280" y="931863"/>
            <a:ext cx="7284720" cy="5016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lvl="0" fontAlgn="base">
              <a:lnSpc>
                <a:spcPct val="150000"/>
              </a:lnSpc>
              <a:spcBef>
                <a:spcPct val="0"/>
              </a:spcBef>
              <a:spcAft>
                <a:spcPts val="600"/>
              </a:spcAft>
            </a:pPr>
            <a:r>
              <a:rPr lang="it-IT" altLang="it-IT" sz="2000" b="1" dirty="0" err="1">
                <a:solidFill>
                  <a:srgbClr val="777777"/>
                </a:solidFill>
                <a:latin typeface="Tahoma" panose="020B0604030504040204" pitchFamily="34" charset="0"/>
              </a:rPr>
              <a:t>Bezeichnung</a:t>
            </a:r>
            <a:r>
              <a:rPr lang="it-IT" altLang="it-IT" sz="2000" dirty="0">
                <a:solidFill>
                  <a:srgbClr val="777777"/>
                </a:solidFill>
                <a:latin typeface="Tahoma" panose="020B0604030504040204" pitchFamily="34" charset="0"/>
              </a:rPr>
              <a:t>: Terre Siciliane </a:t>
            </a:r>
            <a:r>
              <a:rPr lang="it-IT" altLang="it-IT" sz="2000" dirty="0" err="1">
                <a:solidFill>
                  <a:srgbClr val="777777"/>
                </a:solidFill>
                <a:latin typeface="Tahoma" panose="020B0604030504040204" pitchFamily="34" charset="0"/>
              </a:rPr>
              <a:t>Igt</a:t>
            </a:r>
            <a:endParaRPr lang="it-IT" altLang="it-IT" sz="2000" dirty="0">
              <a:solidFill>
                <a:srgbClr val="777777"/>
              </a:solidFill>
              <a:latin typeface="Tahoma" panose="020B0604030504040204" pitchFamily="34" charset="0"/>
            </a:endParaRPr>
          </a:p>
          <a:p>
            <a:pPr lvl="0" fontAlgn="base">
              <a:lnSpc>
                <a:spcPct val="150000"/>
              </a:lnSpc>
              <a:spcBef>
                <a:spcPct val="0"/>
              </a:spcBef>
              <a:spcAft>
                <a:spcPts val="600"/>
              </a:spcAft>
            </a:pPr>
            <a:r>
              <a:rPr lang="it-IT" altLang="it-IT" sz="2000" b="1" dirty="0" err="1">
                <a:solidFill>
                  <a:srgbClr val="777777"/>
                </a:solidFill>
                <a:latin typeface="Tahoma" panose="020B0604030504040204" pitchFamily="34" charset="0"/>
              </a:rPr>
              <a:t>Rebsorte</a:t>
            </a:r>
            <a:r>
              <a:rPr lang="it-IT" altLang="it-IT" sz="2000" dirty="0">
                <a:solidFill>
                  <a:srgbClr val="777777"/>
                </a:solidFill>
                <a:latin typeface="Tahoma" panose="020B0604030504040204" pitchFamily="34" charset="0"/>
              </a:rPr>
              <a:t>: Nero d’Avola, Petit </a:t>
            </a:r>
            <a:r>
              <a:rPr lang="it-IT" altLang="it-IT" sz="2000" dirty="0" err="1">
                <a:solidFill>
                  <a:srgbClr val="777777"/>
                </a:solidFill>
                <a:latin typeface="Tahoma" panose="020B0604030504040204" pitchFamily="34" charset="0"/>
              </a:rPr>
              <a:t>Verdot</a:t>
            </a:r>
            <a:r>
              <a:rPr lang="it-IT" altLang="it-IT" sz="2000" dirty="0">
                <a:solidFill>
                  <a:srgbClr val="777777"/>
                </a:solidFill>
                <a:latin typeface="Tahoma" panose="020B0604030504040204" pitchFamily="34" charset="0"/>
              </a:rPr>
              <a:t>, </a:t>
            </a:r>
            <a:r>
              <a:rPr lang="it-IT" altLang="it-IT" sz="2000" dirty="0" err="1">
                <a:solidFill>
                  <a:srgbClr val="777777"/>
                </a:solidFill>
                <a:latin typeface="Tahoma" panose="020B0604030504040204" pitchFamily="34" charset="0"/>
              </a:rPr>
              <a:t>Syrah</a:t>
            </a:r>
            <a:r>
              <a:rPr lang="it-IT" altLang="it-IT" sz="2000" dirty="0">
                <a:solidFill>
                  <a:srgbClr val="777777"/>
                </a:solidFill>
                <a:latin typeface="Tahoma" panose="020B0604030504040204" pitchFamily="34" charset="0"/>
              </a:rPr>
              <a:t> und </a:t>
            </a:r>
            <a:r>
              <a:rPr lang="it-IT" altLang="it-IT" sz="2000" dirty="0" err="1">
                <a:solidFill>
                  <a:srgbClr val="777777"/>
                </a:solidFill>
                <a:latin typeface="Tahoma" panose="020B0604030504040204" pitchFamily="34" charset="0"/>
              </a:rPr>
              <a:t>andere</a:t>
            </a:r>
            <a:r>
              <a:rPr lang="it-IT" altLang="it-IT" sz="2000" dirty="0">
                <a:solidFill>
                  <a:srgbClr val="777777"/>
                </a:solidFill>
                <a:latin typeface="Tahoma" panose="020B0604030504040204" pitchFamily="34" charset="0"/>
              </a:rPr>
              <a:t> </a:t>
            </a:r>
            <a:r>
              <a:rPr lang="it-IT" altLang="it-IT" sz="2000" dirty="0" err="1">
                <a:solidFill>
                  <a:srgbClr val="777777"/>
                </a:solidFill>
                <a:latin typeface="Tahoma" panose="020B0604030504040204" pitchFamily="34" charset="0"/>
              </a:rPr>
              <a:t>Trauben</a:t>
            </a:r>
            <a:endParaRPr lang="it-IT" altLang="it-IT" sz="2000" dirty="0">
              <a:solidFill>
                <a:srgbClr val="777777"/>
              </a:solidFill>
              <a:latin typeface="Tahoma" panose="020B0604030504040204" pitchFamily="34" charset="0"/>
            </a:endParaRPr>
          </a:p>
          <a:p>
            <a:pPr lvl="0" fontAlgn="base">
              <a:lnSpc>
                <a:spcPct val="150000"/>
              </a:lnSpc>
              <a:spcBef>
                <a:spcPct val="0"/>
              </a:spcBef>
              <a:spcAft>
                <a:spcPts val="600"/>
              </a:spcAft>
            </a:pPr>
            <a:r>
              <a:rPr lang="it-IT" altLang="it-IT" sz="2000" b="1" dirty="0" err="1">
                <a:solidFill>
                  <a:srgbClr val="777777"/>
                </a:solidFill>
                <a:latin typeface="Tahoma" panose="020B0604030504040204" pitchFamily="34" charset="0"/>
              </a:rPr>
              <a:t>Beschreibung</a:t>
            </a:r>
            <a:r>
              <a:rPr lang="it-IT" altLang="it-IT" sz="2000" dirty="0">
                <a:solidFill>
                  <a:srgbClr val="777777"/>
                </a:solidFill>
                <a:latin typeface="Tahoma" panose="020B0604030504040204" pitchFamily="34" charset="0"/>
              </a:rPr>
              <a:t>: </a:t>
            </a:r>
            <a:r>
              <a:rPr lang="it-IT" altLang="it-IT" sz="2000" dirty="0" err="1">
                <a:solidFill>
                  <a:srgbClr val="777777"/>
                </a:solidFill>
                <a:latin typeface="Tahoma" panose="020B0604030504040204" pitchFamily="34" charset="0"/>
              </a:rPr>
              <a:t>Elegant</a:t>
            </a:r>
            <a:r>
              <a:rPr lang="it-IT" altLang="it-IT" sz="2000" dirty="0">
                <a:solidFill>
                  <a:srgbClr val="777777"/>
                </a:solidFill>
                <a:latin typeface="Tahoma" panose="020B0604030504040204" pitchFamily="34" charset="0"/>
              </a:rPr>
              <a:t> und </a:t>
            </a:r>
            <a:r>
              <a:rPr lang="it-IT" altLang="it-IT" sz="2000" dirty="0" err="1">
                <a:solidFill>
                  <a:srgbClr val="777777"/>
                </a:solidFill>
                <a:latin typeface="Tahoma" panose="020B0604030504040204" pitchFamily="34" charset="0"/>
              </a:rPr>
              <a:t>komplex</a:t>
            </a:r>
            <a:r>
              <a:rPr lang="it-IT" altLang="it-IT" sz="2000" dirty="0">
                <a:solidFill>
                  <a:srgbClr val="777777"/>
                </a:solidFill>
                <a:latin typeface="Tahoma" panose="020B0604030504040204" pitchFamily="34" charset="0"/>
              </a:rPr>
              <a:t>, </a:t>
            </a:r>
            <a:r>
              <a:rPr lang="it-IT" altLang="it-IT" sz="2000" dirty="0" err="1">
                <a:solidFill>
                  <a:srgbClr val="777777"/>
                </a:solidFill>
                <a:latin typeface="Tahoma" panose="020B0604030504040204" pitchFamily="34" charset="0"/>
              </a:rPr>
              <a:t>mit</a:t>
            </a:r>
            <a:r>
              <a:rPr lang="it-IT" altLang="it-IT" sz="2000" dirty="0">
                <a:solidFill>
                  <a:srgbClr val="777777"/>
                </a:solidFill>
                <a:latin typeface="Tahoma" panose="020B0604030504040204" pitchFamily="34" charset="0"/>
              </a:rPr>
              <a:t> </a:t>
            </a:r>
            <a:r>
              <a:rPr lang="it-IT" altLang="it-IT" sz="2000" dirty="0" err="1">
                <a:solidFill>
                  <a:srgbClr val="777777"/>
                </a:solidFill>
                <a:latin typeface="Tahoma" panose="020B0604030504040204" pitchFamily="34" charset="0"/>
              </a:rPr>
              <a:t>ausladendem</a:t>
            </a:r>
            <a:r>
              <a:rPr lang="it-IT" altLang="it-IT" sz="2000" dirty="0">
                <a:solidFill>
                  <a:srgbClr val="777777"/>
                </a:solidFill>
                <a:latin typeface="Tahoma" panose="020B0604030504040204" pitchFamily="34" charset="0"/>
              </a:rPr>
              <a:t> und </a:t>
            </a:r>
            <a:r>
              <a:rPr lang="it-IT" altLang="it-IT" sz="2000" dirty="0" err="1">
                <a:solidFill>
                  <a:srgbClr val="777777"/>
                </a:solidFill>
                <a:latin typeface="Tahoma" panose="020B0604030504040204" pitchFamily="34" charset="0"/>
              </a:rPr>
              <a:t>tiefem</a:t>
            </a:r>
            <a:r>
              <a:rPr lang="it-IT" altLang="it-IT" sz="2000" dirty="0">
                <a:solidFill>
                  <a:srgbClr val="777777"/>
                </a:solidFill>
                <a:latin typeface="Tahoma" panose="020B0604030504040204" pitchFamily="34" charset="0"/>
              </a:rPr>
              <a:t> Bouquet </a:t>
            </a:r>
            <a:r>
              <a:rPr lang="it-IT" altLang="it-IT" sz="2000" dirty="0" err="1">
                <a:solidFill>
                  <a:srgbClr val="777777"/>
                </a:solidFill>
                <a:latin typeface="Tahoma" panose="020B0604030504040204" pitchFamily="34" charset="0"/>
              </a:rPr>
              <a:t>mit</a:t>
            </a:r>
            <a:r>
              <a:rPr lang="it-IT" altLang="it-IT" sz="2000" dirty="0">
                <a:solidFill>
                  <a:srgbClr val="777777"/>
                </a:solidFill>
                <a:latin typeface="Tahoma" panose="020B0604030504040204" pitchFamily="34" charset="0"/>
              </a:rPr>
              <a:t> </a:t>
            </a:r>
            <a:r>
              <a:rPr lang="it-IT" altLang="it-IT" sz="2000" dirty="0" err="1">
                <a:solidFill>
                  <a:srgbClr val="777777"/>
                </a:solidFill>
                <a:latin typeface="Tahoma" panose="020B0604030504040204" pitchFamily="34" charset="0"/>
              </a:rPr>
              <a:t>Noten</a:t>
            </a:r>
            <a:r>
              <a:rPr lang="it-IT" altLang="it-IT" sz="2000" dirty="0">
                <a:solidFill>
                  <a:srgbClr val="777777"/>
                </a:solidFill>
                <a:latin typeface="Tahoma" panose="020B0604030504040204" pitchFamily="34" charset="0"/>
              </a:rPr>
              <a:t> von </a:t>
            </a:r>
            <a:r>
              <a:rPr lang="it-IT" altLang="it-IT" sz="2000" dirty="0" err="1">
                <a:solidFill>
                  <a:srgbClr val="777777"/>
                </a:solidFill>
                <a:latin typeface="Tahoma" panose="020B0604030504040204" pitchFamily="34" charset="0"/>
              </a:rPr>
              <a:t>dunklen</a:t>
            </a:r>
            <a:r>
              <a:rPr lang="it-IT" altLang="it-IT" sz="2000" dirty="0">
                <a:solidFill>
                  <a:srgbClr val="777777"/>
                </a:solidFill>
                <a:latin typeface="Tahoma" panose="020B0604030504040204" pitchFamily="34" charset="0"/>
              </a:rPr>
              <a:t> </a:t>
            </a:r>
            <a:r>
              <a:rPr lang="it-IT" altLang="it-IT" sz="2000" dirty="0" err="1">
                <a:solidFill>
                  <a:srgbClr val="777777"/>
                </a:solidFill>
                <a:latin typeface="Tahoma" panose="020B0604030504040204" pitchFamily="34" charset="0"/>
              </a:rPr>
              <a:t>Früchten</a:t>
            </a:r>
            <a:r>
              <a:rPr lang="it-IT" altLang="it-IT" sz="2000" dirty="0">
                <a:solidFill>
                  <a:srgbClr val="777777"/>
                </a:solidFill>
                <a:latin typeface="Tahoma" panose="020B0604030504040204" pitchFamily="34" charset="0"/>
              </a:rPr>
              <a:t>, </a:t>
            </a:r>
            <a:r>
              <a:rPr lang="it-IT" altLang="it-IT" sz="2000" dirty="0" err="1">
                <a:solidFill>
                  <a:srgbClr val="777777"/>
                </a:solidFill>
                <a:latin typeface="Tahoma" panose="020B0604030504040204" pitchFamily="34" charset="0"/>
              </a:rPr>
              <a:t>balsamischen</a:t>
            </a:r>
            <a:r>
              <a:rPr lang="it-IT" altLang="it-IT" sz="2000" dirty="0">
                <a:solidFill>
                  <a:srgbClr val="777777"/>
                </a:solidFill>
                <a:latin typeface="Tahoma" panose="020B0604030504040204" pitchFamily="34" charset="0"/>
              </a:rPr>
              <a:t> und </a:t>
            </a:r>
            <a:r>
              <a:rPr lang="it-IT" altLang="it-IT" sz="2000" dirty="0" err="1">
                <a:solidFill>
                  <a:srgbClr val="777777"/>
                </a:solidFill>
                <a:latin typeface="Tahoma" panose="020B0604030504040204" pitchFamily="34" charset="0"/>
              </a:rPr>
              <a:t>würzigen</a:t>
            </a:r>
            <a:r>
              <a:rPr lang="it-IT" altLang="it-IT" sz="2000" dirty="0">
                <a:solidFill>
                  <a:srgbClr val="777777"/>
                </a:solidFill>
                <a:latin typeface="Tahoma" panose="020B0604030504040204" pitchFamily="34" charset="0"/>
              </a:rPr>
              <a:t> </a:t>
            </a:r>
            <a:r>
              <a:rPr lang="it-IT" altLang="it-IT" sz="2000" dirty="0" err="1">
                <a:solidFill>
                  <a:srgbClr val="777777"/>
                </a:solidFill>
                <a:latin typeface="Tahoma" panose="020B0604030504040204" pitchFamily="34" charset="0"/>
              </a:rPr>
              <a:t>Noten</a:t>
            </a:r>
            <a:r>
              <a:rPr lang="it-IT" altLang="it-IT" sz="2000" dirty="0">
                <a:solidFill>
                  <a:srgbClr val="777777"/>
                </a:solidFill>
                <a:latin typeface="Tahoma" panose="020B0604030504040204" pitchFamily="34" charset="0"/>
              </a:rPr>
              <a:t>. </a:t>
            </a:r>
            <a:r>
              <a:rPr lang="it-IT" altLang="it-IT" sz="2000" dirty="0" err="1">
                <a:solidFill>
                  <a:srgbClr val="777777"/>
                </a:solidFill>
                <a:latin typeface="Tahoma" panose="020B0604030504040204" pitchFamily="34" charset="0"/>
              </a:rPr>
              <a:t>Geschmack</a:t>
            </a:r>
            <a:r>
              <a:rPr lang="it-IT" altLang="it-IT" sz="2000" dirty="0">
                <a:solidFill>
                  <a:srgbClr val="777777"/>
                </a:solidFill>
                <a:latin typeface="Tahoma" panose="020B0604030504040204" pitchFamily="34" charset="0"/>
              </a:rPr>
              <a:t> </a:t>
            </a:r>
            <a:r>
              <a:rPr lang="it-IT" altLang="it-IT" sz="2000" dirty="0" err="1">
                <a:solidFill>
                  <a:srgbClr val="777777"/>
                </a:solidFill>
                <a:latin typeface="Tahoma" panose="020B0604030504040204" pitchFamily="34" charset="0"/>
              </a:rPr>
              <a:t>mit</a:t>
            </a:r>
            <a:r>
              <a:rPr lang="it-IT" altLang="it-IT" sz="2000" dirty="0">
                <a:solidFill>
                  <a:srgbClr val="777777"/>
                </a:solidFill>
                <a:latin typeface="Tahoma" panose="020B0604030504040204" pitchFamily="34" charset="0"/>
              </a:rPr>
              <a:t> </a:t>
            </a:r>
            <a:r>
              <a:rPr lang="it-IT" altLang="it-IT" sz="2000" dirty="0" err="1">
                <a:solidFill>
                  <a:srgbClr val="777777"/>
                </a:solidFill>
                <a:latin typeface="Tahoma" panose="020B0604030504040204" pitchFamily="34" charset="0"/>
              </a:rPr>
              <a:t>großer</a:t>
            </a:r>
            <a:r>
              <a:rPr lang="it-IT" altLang="it-IT" sz="2000" dirty="0">
                <a:solidFill>
                  <a:srgbClr val="777777"/>
                </a:solidFill>
                <a:latin typeface="Tahoma" panose="020B0604030504040204" pitchFamily="34" charset="0"/>
              </a:rPr>
              <a:t> </a:t>
            </a:r>
            <a:r>
              <a:rPr lang="it-IT" altLang="it-IT" sz="2000" dirty="0" err="1">
                <a:solidFill>
                  <a:srgbClr val="777777"/>
                </a:solidFill>
                <a:latin typeface="Tahoma" panose="020B0604030504040204" pitchFamily="34" charset="0"/>
              </a:rPr>
              <a:t>Struktur</a:t>
            </a:r>
            <a:r>
              <a:rPr lang="it-IT" altLang="it-IT" sz="2000" dirty="0">
                <a:solidFill>
                  <a:srgbClr val="777777"/>
                </a:solidFill>
                <a:latin typeface="Tahoma" panose="020B0604030504040204" pitchFamily="34" charset="0"/>
              </a:rPr>
              <a:t> und </a:t>
            </a:r>
            <a:r>
              <a:rPr lang="it-IT" altLang="it-IT" sz="2000" dirty="0" err="1">
                <a:solidFill>
                  <a:srgbClr val="777777"/>
                </a:solidFill>
                <a:latin typeface="Tahoma" panose="020B0604030504040204" pitchFamily="34" charset="0"/>
              </a:rPr>
              <a:t>weichen</a:t>
            </a:r>
            <a:r>
              <a:rPr lang="it-IT" altLang="it-IT" sz="2000" dirty="0">
                <a:solidFill>
                  <a:srgbClr val="777777"/>
                </a:solidFill>
                <a:latin typeface="Tahoma" panose="020B0604030504040204" pitchFamily="34" charset="0"/>
              </a:rPr>
              <a:t> </a:t>
            </a:r>
            <a:r>
              <a:rPr lang="it-IT" altLang="it-IT" sz="2000" dirty="0" err="1">
                <a:solidFill>
                  <a:srgbClr val="777777"/>
                </a:solidFill>
                <a:latin typeface="Tahoma" panose="020B0604030504040204" pitchFamily="34" charset="0"/>
              </a:rPr>
              <a:t>Tanninen</a:t>
            </a:r>
            <a:r>
              <a:rPr lang="it-IT" altLang="it-IT" sz="2000" dirty="0">
                <a:solidFill>
                  <a:srgbClr val="777777"/>
                </a:solidFill>
                <a:latin typeface="Tahoma" panose="020B0604030504040204" pitchFamily="34" charset="0"/>
              </a:rPr>
              <a:t>.</a:t>
            </a:r>
          </a:p>
          <a:p>
            <a:pPr lvl="0" fontAlgn="base">
              <a:lnSpc>
                <a:spcPct val="150000"/>
              </a:lnSpc>
              <a:spcBef>
                <a:spcPct val="0"/>
              </a:spcBef>
              <a:spcAft>
                <a:spcPts val="600"/>
              </a:spcAft>
            </a:pPr>
            <a:r>
              <a:rPr lang="it-IT" altLang="it-IT" sz="2000" b="1" dirty="0" err="1">
                <a:solidFill>
                  <a:srgbClr val="777777"/>
                </a:solidFill>
                <a:latin typeface="Tahoma" panose="020B0604030504040204" pitchFamily="34" charset="0"/>
              </a:rPr>
              <a:t>Ausbau</a:t>
            </a:r>
            <a:r>
              <a:rPr lang="it-IT" altLang="it-IT" sz="2000" dirty="0">
                <a:solidFill>
                  <a:srgbClr val="777777"/>
                </a:solidFill>
                <a:latin typeface="Tahoma" panose="020B0604030504040204" pitchFamily="34" charset="0"/>
              </a:rPr>
              <a:t>: 14 Monate </a:t>
            </a:r>
            <a:r>
              <a:rPr lang="it-IT" altLang="it-IT" sz="2000" dirty="0" err="1">
                <a:solidFill>
                  <a:srgbClr val="777777"/>
                </a:solidFill>
                <a:latin typeface="Tahoma" panose="020B0604030504040204" pitchFamily="34" charset="0"/>
              </a:rPr>
              <a:t>im</a:t>
            </a:r>
            <a:r>
              <a:rPr lang="it-IT" altLang="it-IT" sz="2000" dirty="0">
                <a:solidFill>
                  <a:srgbClr val="777777"/>
                </a:solidFill>
                <a:latin typeface="Tahoma" panose="020B0604030504040204" pitchFamily="34" charset="0"/>
              </a:rPr>
              <a:t> Barrique, 24 Monate in </a:t>
            </a:r>
            <a:r>
              <a:rPr lang="it-IT" altLang="it-IT" sz="2000" dirty="0" err="1">
                <a:solidFill>
                  <a:srgbClr val="777777"/>
                </a:solidFill>
                <a:latin typeface="Tahoma" panose="020B0604030504040204" pitchFamily="34" charset="0"/>
              </a:rPr>
              <a:t>der</a:t>
            </a:r>
            <a:r>
              <a:rPr lang="it-IT" altLang="it-IT" sz="2000" dirty="0">
                <a:solidFill>
                  <a:srgbClr val="777777"/>
                </a:solidFill>
                <a:latin typeface="Tahoma" panose="020B0604030504040204" pitchFamily="34" charset="0"/>
              </a:rPr>
              <a:t> </a:t>
            </a:r>
            <a:r>
              <a:rPr lang="it-IT" altLang="it-IT" sz="2000" dirty="0" err="1">
                <a:solidFill>
                  <a:srgbClr val="777777"/>
                </a:solidFill>
                <a:latin typeface="Tahoma" panose="020B0604030504040204" pitchFamily="34" charset="0"/>
              </a:rPr>
              <a:t>Flasche</a:t>
            </a:r>
            <a:r>
              <a:rPr lang="it-IT" altLang="it-IT" sz="2000" dirty="0">
                <a:solidFill>
                  <a:srgbClr val="777777"/>
                </a:solidFill>
                <a:latin typeface="Tahoma" panose="020B0604030504040204" pitchFamily="34" charset="0"/>
              </a:rPr>
              <a:t>.</a:t>
            </a:r>
          </a:p>
          <a:p>
            <a:pPr lvl="0" fontAlgn="base">
              <a:lnSpc>
                <a:spcPct val="150000"/>
              </a:lnSpc>
              <a:spcBef>
                <a:spcPct val="0"/>
              </a:spcBef>
              <a:spcAft>
                <a:spcPts val="600"/>
              </a:spcAft>
            </a:pPr>
            <a:r>
              <a:rPr lang="it-IT" altLang="it-IT" sz="2000" b="1" dirty="0" err="1">
                <a:solidFill>
                  <a:srgbClr val="777777"/>
                </a:solidFill>
                <a:latin typeface="Tahoma" panose="020B0604030504040204" pitchFamily="34" charset="0"/>
              </a:rPr>
              <a:t>Zu</a:t>
            </a:r>
            <a:r>
              <a:rPr lang="it-IT" altLang="it-IT" sz="2000" b="1" dirty="0">
                <a:solidFill>
                  <a:srgbClr val="777777"/>
                </a:solidFill>
                <a:latin typeface="Tahoma" panose="020B0604030504040204" pitchFamily="34" charset="0"/>
              </a:rPr>
              <a:t> </a:t>
            </a:r>
            <a:r>
              <a:rPr lang="it-IT" altLang="it-IT" sz="2000" b="1" dirty="0" err="1">
                <a:solidFill>
                  <a:srgbClr val="777777"/>
                </a:solidFill>
                <a:latin typeface="Tahoma" panose="020B0604030504040204" pitchFamily="34" charset="0"/>
              </a:rPr>
              <a:t>Tisch</a:t>
            </a:r>
            <a:r>
              <a:rPr lang="it-IT" altLang="it-IT" sz="2000" dirty="0">
                <a:solidFill>
                  <a:srgbClr val="777777"/>
                </a:solidFill>
                <a:latin typeface="Tahoma" panose="020B0604030504040204" pitchFamily="34" charset="0"/>
              </a:rPr>
              <a:t>: </a:t>
            </a:r>
            <a:r>
              <a:rPr lang="it-IT" altLang="it-IT" sz="2000" dirty="0" err="1">
                <a:solidFill>
                  <a:srgbClr val="777777"/>
                </a:solidFill>
                <a:latin typeface="Tahoma" panose="020B0604030504040204" pitchFamily="34" charset="0"/>
              </a:rPr>
              <a:t>Lammkarree</a:t>
            </a:r>
            <a:r>
              <a:rPr lang="it-IT" altLang="it-IT" sz="2000" dirty="0">
                <a:solidFill>
                  <a:srgbClr val="777777"/>
                </a:solidFill>
                <a:latin typeface="Tahoma" panose="020B0604030504040204" pitchFamily="34" charset="0"/>
              </a:rPr>
              <a:t>, Pappardelle </a:t>
            </a:r>
            <a:r>
              <a:rPr lang="it-IT" altLang="it-IT" sz="2000" dirty="0" err="1">
                <a:solidFill>
                  <a:srgbClr val="777777"/>
                </a:solidFill>
                <a:latin typeface="Tahoma" panose="020B0604030504040204" pitchFamily="34" charset="0"/>
              </a:rPr>
              <a:t>mit</a:t>
            </a:r>
            <a:r>
              <a:rPr lang="it-IT" altLang="it-IT" sz="2000" dirty="0">
                <a:solidFill>
                  <a:srgbClr val="777777"/>
                </a:solidFill>
                <a:latin typeface="Tahoma" panose="020B0604030504040204" pitchFamily="34" charset="0"/>
              </a:rPr>
              <a:t> </a:t>
            </a:r>
            <a:r>
              <a:rPr lang="it-IT" altLang="it-IT" sz="2000" dirty="0" err="1">
                <a:solidFill>
                  <a:srgbClr val="777777"/>
                </a:solidFill>
                <a:latin typeface="Tahoma" panose="020B0604030504040204" pitchFamily="34" charset="0"/>
              </a:rPr>
              <a:t>Schweineragout</a:t>
            </a:r>
            <a:r>
              <a:rPr lang="it-IT" altLang="it-IT" sz="2000" dirty="0">
                <a:solidFill>
                  <a:srgbClr val="777777"/>
                </a:solidFill>
                <a:latin typeface="Tahoma" panose="020B0604030504040204" pitchFamily="34" charset="0"/>
              </a:rPr>
              <a:t>, </a:t>
            </a:r>
            <a:r>
              <a:rPr lang="it-IT" altLang="it-IT" sz="2000" dirty="0" err="1">
                <a:solidFill>
                  <a:srgbClr val="777777"/>
                </a:solidFill>
                <a:latin typeface="Tahoma" panose="020B0604030504040204" pitchFamily="34" charset="0"/>
              </a:rPr>
              <a:t>Braten</a:t>
            </a:r>
            <a:r>
              <a:rPr lang="it-IT" altLang="it-IT" sz="2000" dirty="0">
                <a:solidFill>
                  <a:srgbClr val="777777"/>
                </a:solidFill>
                <a:latin typeface="Tahoma" panose="020B0604030504040204" pitchFamily="34" charset="0"/>
              </a:rPr>
              <a:t>, Tournedos Rossini. </a:t>
            </a:r>
            <a:endParaRPr lang="it-IT" altLang="it-IT" sz="2000" dirty="0">
              <a:solidFill>
                <a:srgbClr val="777777"/>
              </a:solidFill>
              <a:latin typeface="Tahoma" panose="020B0604030504040204" pitchFamily="34" charset="0"/>
            </a:endParaRPr>
          </a:p>
        </p:txBody>
      </p:sp>
    </p:spTree>
    <p:extLst>
      <p:ext uri="{BB962C8B-B14F-4D97-AF65-F5344CB8AC3E}">
        <p14:creationId xmlns:p14="http://schemas.microsoft.com/office/powerpoint/2010/main" val="290930615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1"/>
          <p:cNvPicPr>
            <a:picLocks noChangeAspect="1"/>
          </p:cNvPicPr>
          <p:nvPr/>
        </p:nvPicPr>
        <p:blipFill rotWithShape="1">
          <a:blip r:embed="rId2">
            <a:extLst>
              <a:ext uri="{28A0092B-C50C-407E-A947-70E740481C1C}">
                <a14:useLocalDpi xmlns:a14="http://schemas.microsoft.com/office/drawing/2010/main" val="0"/>
              </a:ext>
            </a:extLst>
          </a:blip>
          <a:srcRect l="4893" t="25037" r="78347" b="38455"/>
          <a:stretch/>
        </p:blipFill>
        <p:spPr bwMode="auto">
          <a:xfrm>
            <a:off x="417388" y="733425"/>
            <a:ext cx="1559226" cy="1910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magine 1"/>
          <p:cNvPicPr>
            <a:picLocks noChangeAspect="1"/>
          </p:cNvPicPr>
          <p:nvPr/>
        </p:nvPicPr>
        <p:blipFill rotWithShape="1">
          <a:blip r:embed="rId2">
            <a:extLst>
              <a:ext uri="{28A0092B-C50C-407E-A947-70E740481C1C}">
                <a14:useLocalDpi xmlns:a14="http://schemas.microsoft.com/office/drawing/2010/main" val="0"/>
              </a:ext>
            </a:extLst>
          </a:blip>
          <a:srcRect l="53307" t="25037" r="30058" b="38642"/>
          <a:stretch/>
        </p:blipFill>
        <p:spPr bwMode="auto">
          <a:xfrm>
            <a:off x="3878698" y="733426"/>
            <a:ext cx="1565566" cy="1923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magine 2"/>
          <p:cNvPicPr>
            <a:picLocks noChangeAspect="1"/>
          </p:cNvPicPr>
          <p:nvPr/>
        </p:nvPicPr>
        <p:blipFill rotWithShape="1">
          <a:blip r:embed="rId3">
            <a:extLst>
              <a:ext uri="{28A0092B-C50C-407E-A947-70E740481C1C}">
                <a14:useLocalDpi xmlns:a14="http://schemas.microsoft.com/office/drawing/2010/main" val="0"/>
              </a:ext>
            </a:extLst>
          </a:blip>
          <a:srcRect l="52821" t="23690" r="29499" b="42909"/>
          <a:stretch/>
        </p:blipFill>
        <p:spPr bwMode="auto">
          <a:xfrm>
            <a:off x="628856" y="3981976"/>
            <a:ext cx="1730033" cy="1837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magine 2"/>
          <p:cNvPicPr>
            <a:picLocks noChangeAspect="1"/>
          </p:cNvPicPr>
          <p:nvPr/>
        </p:nvPicPr>
        <p:blipFill rotWithShape="1">
          <a:blip r:embed="rId3">
            <a:extLst>
              <a:ext uri="{28A0092B-C50C-407E-A947-70E740481C1C}">
                <a14:useLocalDpi xmlns:a14="http://schemas.microsoft.com/office/drawing/2010/main" val="0"/>
              </a:ext>
            </a:extLst>
          </a:blip>
          <a:srcRect l="29389" t="23108" r="53924" b="38357"/>
          <a:stretch/>
        </p:blipFill>
        <p:spPr bwMode="auto">
          <a:xfrm>
            <a:off x="7284475" y="634731"/>
            <a:ext cx="1500568" cy="1947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magine 1"/>
          <p:cNvPicPr>
            <a:picLocks noChangeAspect="1"/>
          </p:cNvPicPr>
          <p:nvPr/>
        </p:nvPicPr>
        <p:blipFill rotWithShape="1">
          <a:blip r:embed="rId2">
            <a:extLst>
              <a:ext uri="{28A0092B-C50C-407E-A947-70E740481C1C}">
                <a14:useLocalDpi xmlns:a14="http://schemas.microsoft.com/office/drawing/2010/main" val="0"/>
              </a:ext>
            </a:extLst>
          </a:blip>
          <a:srcRect l="28186" t="23398" r="53314" b="38470"/>
          <a:stretch/>
        </p:blipFill>
        <p:spPr bwMode="auto">
          <a:xfrm>
            <a:off x="2165272" y="634788"/>
            <a:ext cx="1722186" cy="1997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Immagine 1"/>
          <p:cNvPicPr>
            <a:picLocks noChangeAspect="1"/>
          </p:cNvPicPr>
          <p:nvPr/>
        </p:nvPicPr>
        <p:blipFill rotWithShape="1">
          <a:blip r:embed="rId2">
            <a:extLst>
              <a:ext uri="{28A0092B-C50C-407E-A947-70E740481C1C}">
                <a14:useLocalDpi xmlns:a14="http://schemas.microsoft.com/office/drawing/2010/main" val="0"/>
              </a:ext>
            </a:extLst>
          </a:blip>
          <a:srcRect l="77085" t="25037" r="4554" b="38922"/>
          <a:stretch/>
        </p:blipFill>
        <p:spPr bwMode="auto">
          <a:xfrm>
            <a:off x="5527247" y="733425"/>
            <a:ext cx="1786277" cy="1972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Immagine 2"/>
          <p:cNvPicPr>
            <a:picLocks noChangeAspect="1"/>
          </p:cNvPicPr>
          <p:nvPr/>
        </p:nvPicPr>
        <p:blipFill rotWithShape="1">
          <a:blip r:embed="rId3">
            <a:extLst>
              <a:ext uri="{28A0092B-C50C-407E-A947-70E740481C1C}">
                <a14:useLocalDpi xmlns:a14="http://schemas.microsoft.com/office/drawing/2010/main" val="0"/>
              </a:ext>
            </a:extLst>
          </a:blip>
          <a:srcRect l="77777" t="22611" r="5925" b="44451"/>
          <a:stretch/>
        </p:blipFill>
        <p:spPr bwMode="auto">
          <a:xfrm>
            <a:off x="5348100" y="4112654"/>
            <a:ext cx="1387219" cy="1575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olo 1"/>
          <p:cNvSpPr>
            <a:spLocks noGrp="1" noChangeArrowheads="1"/>
          </p:cNvSpPr>
          <p:nvPr>
            <p:ph type="title"/>
          </p:nvPr>
        </p:nvSpPr>
        <p:spPr>
          <a:xfrm>
            <a:off x="0" y="0"/>
            <a:ext cx="9144000" cy="733425"/>
          </a:xfrm>
          <a:solidFill>
            <a:srgbClr val="FF0066"/>
          </a:solidFill>
        </p:spPr>
        <p:txBody>
          <a:bodyPr/>
          <a:lstStyle/>
          <a:p>
            <a:pPr algn="ctr"/>
            <a:r>
              <a:rPr lang="en-US" altLang="it-IT" sz="3600" b="1" dirty="0" smtClean="0">
                <a:solidFill>
                  <a:schemeClr val="bg1"/>
                </a:solidFill>
              </a:rPr>
              <a:t>Mille e </a:t>
            </a:r>
            <a:r>
              <a:rPr lang="en-US" altLang="it-IT" sz="3600" b="1" dirty="0" err="1" smtClean="0">
                <a:solidFill>
                  <a:schemeClr val="bg1"/>
                </a:solidFill>
              </a:rPr>
              <a:t>una</a:t>
            </a:r>
            <a:r>
              <a:rPr lang="en-US" altLang="it-IT" sz="3600" b="1" dirty="0" smtClean="0">
                <a:solidFill>
                  <a:schemeClr val="bg1"/>
                </a:solidFill>
              </a:rPr>
              <a:t> </a:t>
            </a:r>
            <a:r>
              <a:rPr lang="en-US" altLang="it-IT" sz="3600" b="1" dirty="0" err="1" smtClean="0">
                <a:solidFill>
                  <a:schemeClr val="bg1"/>
                </a:solidFill>
              </a:rPr>
              <a:t>notte</a:t>
            </a:r>
            <a:r>
              <a:rPr lang="en-US" altLang="it-IT" sz="3600" b="1" dirty="0">
                <a:solidFill>
                  <a:schemeClr val="bg1"/>
                </a:solidFill>
              </a:rPr>
              <a:t>: production process</a:t>
            </a:r>
            <a:endParaRPr lang="en-US" altLang="it-IT" sz="3600" b="1" dirty="0" smtClean="0">
              <a:solidFill>
                <a:schemeClr val="bg1"/>
              </a:solidFill>
            </a:endParaRPr>
          </a:p>
        </p:txBody>
      </p:sp>
      <p:pic>
        <p:nvPicPr>
          <p:cNvPr id="12" name="Immagine 11"/>
          <p:cNvPicPr>
            <a:picLocks noChangeAspect="1"/>
          </p:cNvPicPr>
          <p:nvPr/>
        </p:nvPicPr>
        <p:blipFill>
          <a:blip r:embed="rId4"/>
          <a:stretch>
            <a:fillRect/>
          </a:stretch>
        </p:blipFill>
        <p:spPr>
          <a:xfrm>
            <a:off x="628856" y="2676025"/>
            <a:ext cx="1302837" cy="1292578"/>
          </a:xfrm>
          <a:prstGeom prst="rect">
            <a:avLst/>
          </a:prstGeom>
        </p:spPr>
      </p:pic>
      <p:pic>
        <p:nvPicPr>
          <p:cNvPr id="13" name="Immagine 12"/>
          <p:cNvPicPr>
            <a:picLocks noChangeAspect="1"/>
          </p:cNvPicPr>
          <p:nvPr/>
        </p:nvPicPr>
        <p:blipFill>
          <a:blip r:embed="rId5"/>
          <a:stretch>
            <a:fillRect/>
          </a:stretch>
        </p:blipFill>
        <p:spPr>
          <a:xfrm>
            <a:off x="2290650" y="2656703"/>
            <a:ext cx="1649124" cy="708608"/>
          </a:xfrm>
          <a:prstGeom prst="rect">
            <a:avLst/>
          </a:prstGeom>
        </p:spPr>
      </p:pic>
      <p:pic>
        <p:nvPicPr>
          <p:cNvPr id="19" name="Immagine 18"/>
          <p:cNvPicPr>
            <a:picLocks noChangeAspect="1"/>
          </p:cNvPicPr>
          <p:nvPr/>
        </p:nvPicPr>
        <p:blipFill>
          <a:blip r:embed="rId6"/>
          <a:stretch>
            <a:fillRect/>
          </a:stretch>
        </p:blipFill>
        <p:spPr>
          <a:xfrm>
            <a:off x="3971925" y="2706130"/>
            <a:ext cx="1452972" cy="1545224"/>
          </a:xfrm>
          <a:prstGeom prst="rect">
            <a:avLst/>
          </a:prstGeom>
        </p:spPr>
      </p:pic>
      <p:pic>
        <p:nvPicPr>
          <p:cNvPr id="20" name="Immagine 19"/>
          <p:cNvPicPr>
            <a:picLocks noChangeAspect="1"/>
          </p:cNvPicPr>
          <p:nvPr/>
        </p:nvPicPr>
        <p:blipFill>
          <a:blip r:embed="rId7"/>
          <a:stretch>
            <a:fillRect/>
          </a:stretch>
        </p:blipFill>
        <p:spPr>
          <a:xfrm>
            <a:off x="5716170" y="2746051"/>
            <a:ext cx="1468251" cy="1366603"/>
          </a:xfrm>
          <a:prstGeom prst="rect">
            <a:avLst/>
          </a:prstGeom>
        </p:spPr>
      </p:pic>
      <p:pic>
        <p:nvPicPr>
          <p:cNvPr id="21" name="Immagine 20"/>
          <p:cNvPicPr>
            <a:picLocks noChangeAspect="1"/>
          </p:cNvPicPr>
          <p:nvPr/>
        </p:nvPicPr>
        <p:blipFill>
          <a:blip r:embed="rId8"/>
          <a:stretch>
            <a:fillRect/>
          </a:stretch>
        </p:blipFill>
        <p:spPr>
          <a:xfrm>
            <a:off x="7336284" y="2706130"/>
            <a:ext cx="1540916" cy="1751640"/>
          </a:xfrm>
          <a:prstGeom prst="rect">
            <a:avLst/>
          </a:prstGeom>
        </p:spPr>
      </p:pic>
      <p:pic>
        <p:nvPicPr>
          <p:cNvPr id="22" name="Immagine 21"/>
          <p:cNvPicPr>
            <a:picLocks noChangeAspect="1"/>
          </p:cNvPicPr>
          <p:nvPr/>
        </p:nvPicPr>
        <p:blipFill>
          <a:blip r:embed="rId9"/>
          <a:stretch>
            <a:fillRect/>
          </a:stretch>
        </p:blipFill>
        <p:spPr>
          <a:xfrm>
            <a:off x="2290650" y="4060351"/>
            <a:ext cx="1376175" cy="1701256"/>
          </a:xfrm>
          <a:prstGeom prst="rect">
            <a:avLst/>
          </a:prstGeom>
        </p:spPr>
      </p:pic>
      <p:pic>
        <p:nvPicPr>
          <p:cNvPr id="23" name="Immagine 22"/>
          <p:cNvPicPr>
            <a:picLocks noChangeAspect="1"/>
          </p:cNvPicPr>
          <p:nvPr/>
        </p:nvPicPr>
        <p:blipFill>
          <a:blip r:embed="rId10"/>
          <a:stretch>
            <a:fillRect/>
          </a:stretch>
        </p:blipFill>
        <p:spPr>
          <a:xfrm>
            <a:off x="6735319" y="4629707"/>
            <a:ext cx="1562928" cy="889471"/>
          </a:xfrm>
          <a:prstGeom prst="rect">
            <a:avLst/>
          </a:prstGeom>
        </p:spPr>
      </p:pic>
    </p:spTree>
    <p:extLst>
      <p:ext uri="{BB962C8B-B14F-4D97-AF65-F5344CB8AC3E}">
        <p14:creationId xmlns:p14="http://schemas.microsoft.com/office/powerpoint/2010/main" val="371635900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4"/>
          <p:cNvSpPr>
            <a:spLocks noChangeArrowheads="1"/>
          </p:cNvSpPr>
          <p:nvPr/>
        </p:nvSpPr>
        <p:spPr bwMode="auto">
          <a:xfrm>
            <a:off x="1676889" y="953008"/>
            <a:ext cx="7467111" cy="4555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lvl="0" fontAlgn="base">
              <a:lnSpc>
                <a:spcPct val="150000"/>
              </a:lnSpc>
              <a:spcBef>
                <a:spcPct val="0"/>
              </a:spcBef>
              <a:spcAft>
                <a:spcPts val="600"/>
              </a:spcAft>
            </a:pPr>
            <a:r>
              <a:rPr lang="de-DE" altLang="it-IT" sz="2000" b="1" dirty="0">
                <a:solidFill>
                  <a:srgbClr val="777777"/>
                </a:solidFill>
                <a:latin typeface="Tahoma" panose="020B0604030504040204" pitchFamily="34" charset="0"/>
              </a:rPr>
              <a:t>Bezeichnung</a:t>
            </a:r>
            <a:r>
              <a:rPr lang="de-DE" altLang="it-IT" sz="2000" dirty="0">
                <a:solidFill>
                  <a:srgbClr val="777777"/>
                </a:solidFill>
                <a:latin typeface="Tahoma" panose="020B0604030504040204" pitchFamily="34" charset="0"/>
              </a:rPr>
              <a:t>: </a:t>
            </a:r>
            <a:r>
              <a:rPr lang="de-DE" altLang="it-IT" sz="2000" dirty="0" err="1">
                <a:solidFill>
                  <a:srgbClr val="777777"/>
                </a:solidFill>
                <a:latin typeface="Tahoma" panose="020B0604030504040204" pitchFamily="34" charset="0"/>
              </a:rPr>
              <a:t>Passito</a:t>
            </a:r>
            <a:r>
              <a:rPr lang="de-DE" altLang="it-IT" sz="2000" dirty="0">
                <a:solidFill>
                  <a:srgbClr val="777777"/>
                </a:solidFill>
                <a:latin typeface="Tahoma" panose="020B0604030504040204" pitchFamily="34" charset="0"/>
              </a:rPr>
              <a:t> di </a:t>
            </a:r>
            <a:r>
              <a:rPr lang="de-DE" altLang="it-IT" sz="2000" dirty="0" err="1">
                <a:solidFill>
                  <a:srgbClr val="777777"/>
                </a:solidFill>
                <a:latin typeface="Tahoma" panose="020B0604030504040204" pitchFamily="34" charset="0"/>
              </a:rPr>
              <a:t>Pantelleria</a:t>
            </a:r>
            <a:r>
              <a:rPr lang="de-DE" altLang="it-IT" sz="2000" dirty="0">
                <a:solidFill>
                  <a:srgbClr val="777777"/>
                </a:solidFill>
                <a:latin typeface="Tahoma" panose="020B0604030504040204" pitchFamily="34" charset="0"/>
              </a:rPr>
              <a:t> Doc</a:t>
            </a:r>
          </a:p>
          <a:p>
            <a:pPr lvl="0" fontAlgn="base">
              <a:lnSpc>
                <a:spcPct val="150000"/>
              </a:lnSpc>
              <a:spcBef>
                <a:spcPct val="0"/>
              </a:spcBef>
              <a:spcAft>
                <a:spcPts val="600"/>
              </a:spcAft>
            </a:pPr>
            <a:r>
              <a:rPr lang="de-DE" altLang="it-IT" sz="2000" b="1" dirty="0">
                <a:solidFill>
                  <a:srgbClr val="777777"/>
                </a:solidFill>
                <a:latin typeface="Tahoma" panose="020B0604030504040204" pitchFamily="34" charset="0"/>
              </a:rPr>
              <a:t>Rebsorte</a:t>
            </a:r>
            <a:r>
              <a:rPr lang="de-DE" altLang="it-IT" sz="2000" dirty="0">
                <a:solidFill>
                  <a:srgbClr val="777777"/>
                </a:solidFill>
                <a:latin typeface="Tahoma" panose="020B0604030504040204" pitchFamily="34" charset="0"/>
              </a:rPr>
              <a:t>: </a:t>
            </a:r>
            <a:r>
              <a:rPr lang="de-DE" altLang="it-IT" sz="2000" dirty="0" err="1">
                <a:solidFill>
                  <a:srgbClr val="777777"/>
                </a:solidFill>
                <a:latin typeface="Tahoma" panose="020B0604030504040204" pitchFamily="34" charset="0"/>
              </a:rPr>
              <a:t>Zibibbo</a:t>
            </a:r>
            <a:r>
              <a:rPr lang="de-DE" altLang="it-IT" sz="2000" dirty="0">
                <a:solidFill>
                  <a:srgbClr val="777777"/>
                </a:solidFill>
                <a:latin typeface="Tahoma" panose="020B0604030504040204" pitchFamily="34" charset="0"/>
              </a:rPr>
              <a:t> (</a:t>
            </a:r>
            <a:r>
              <a:rPr lang="de-DE" altLang="it-IT" sz="2000" dirty="0" err="1">
                <a:solidFill>
                  <a:srgbClr val="777777"/>
                </a:solidFill>
                <a:latin typeface="Tahoma" panose="020B0604030504040204" pitchFamily="34" charset="0"/>
              </a:rPr>
              <a:t>Moscato</a:t>
            </a:r>
            <a:r>
              <a:rPr lang="de-DE" altLang="it-IT" sz="2000" dirty="0">
                <a:solidFill>
                  <a:srgbClr val="777777"/>
                </a:solidFill>
                <a:latin typeface="Tahoma" panose="020B0604030504040204" pitchFamily="34" charset="0"/>
              </a:rPr>
              <a:t> </a:t>
            </a:r>
            <a:r>
              <a:rPr lang="de-DE" altLang="it-IT" sz="2000" dirty="0" err="1">
                <a:solidFill>
                  <a:srgbClr val="777777"/>
                </a:solidFill>
                <a:latin typeface="Tahoma" panose="020B0604030504040204" pitchFamily="34" charset="0"/>
              </a:rPr>
              <a:t>d’Alessandria</a:t>
            </a:r>
            <a:r>
              <a:rPr lang="de-DE" altLang="it-IT" sz="2000" dirty="0">
                <a:solidFill>
                  <a:srgbClr val="777777"/>
                </a:solidFill>
                <a:latin typeface="Tahoma" panose="020B0604030504040204" pitchFamily="34" charset="0"/>
              </a:rPr>
              <a:t>)</a:t>
            </a:r>
          </a:p>
          <a:p>
            <a:pPr lvl="0" fontAlgn="base">
              <a:lnSpc>
                <a:spcPct val="150000"/>
              </a:lnSpc>
              <a:spcBef>
                <a:spcPct val="0"/>
              </a:spcBef>
              <a:spcAft>
                <a:spcPts val="600"/>
              </a:spcAft>
            </a:pPr>
            <a:r>
              <a:rPr lang="de-DE" altLang="it-IT" sz="2000" b="1" dirty="0">
                <a:solidFill>
                  <a:srgbClr val="777777"/>
                </a:solidFill>
                <a:latin typeface="Tahoma" panose="020B0604030504040204" pitchFamily="34" charset="0"/>
              </a:rPr>
              <a:t>Beschreibung</a:t>
            </a:r>
            <a:r>
              <a:rPr lang="de-DE" altLang="it-IT" sz="2000" dirty="0">
                <a:solidFill>
                  <a:srgbClr val="777777"/>
                </a:solidFill>
                <a:latin typeface="Tahoma" panose="020B0604030504040204" pitchFamily="34" charset="0"/>
              </a:rPr>
              <a:t>: Einzigartige Komplexität und außerordentliches Gleichgewicht mit Noten von Aprikosen, kandierten Zitrusfrüchten und mineralischen Nuancen. Im Geschmack überrascht der Wein durch Obstnoten und eine frische Süße. </a:t>
            </a:r>
          </a:p>
          <a:p>
            <a:pPr lvl="0" fontAlgn="base">
              <a:lnSpc>
                <a:spcPct val="150000"/>
              </a:lnSpc>
              <a:spcBef>
                <a:spcPct val="0"/>
              </a:spcBef>
              <a:spcAft>
                <a:spcPts val="600"/>
              </a:spcAft>
            </a:pPr>
            <a:r>
              <a:rPr lang="de-DE" altLang="it-IT" sz="2000" b="1" dirty="0">
                <a:solidFill>
                  <a:srgbClr val="777777"/>
                </a:solidFill>
                <a:latin typeface="Tahoma" panose="020B0604030504040204" pitchFamily="34" charset="0"/>
              </a:rPr>
              <a:t>Ausbau</a:t>
            </a:r>
            <a:r>
              <a:rPr lang="de-DE" altLang="it-IT" sz="2000" dirty="0">
                <a:solidFill>
                  <a:srgbClr val="777777"/>
                </a:solidFill>
                <a:latin typeface="Tahoma" panose="020B0604030504040204" pitchFamily="34" charset="0"/>
              </a:rPr>
              <a:t>: 7 Monate in Tanks, 12 Monate in der Flasche.</a:t>
            </a:r>
          </a:p>
          <a:p>
            <a:pPr lvl="0" fontAlgn="base">
              <a:lnSpc>
                <a:spcPct val="150000"/>
              </a:lnSpc>
              <a:spcBef>
                <a:spcPct val="0"/>
              </a:spcBef>
              <a:spcAft>
                <a:spcPts val="600"/>
              </a:spcAft>
            </a:pPr>
            <a:r>
              <a:rPr lang="de-DE" altLang="it-IT" sz="2000" b="1" dirty="0">
                <a:solidFill>
                  <a:srgbClr val="777777"/>
                </a:solidFill>
                <a:latin typeface="Tahoma" panose="020B0604030504040204" pitchFamily="34" charset="0"/>
              </a:rPr>
              <a:t>Zu Tisch</a:t>
            </a:r>
            <a:r>
              <a:rPr lang="de-DE" altLang="it-IT" sz="2000" dirty="0">
                <a:solidFill>
                  <a:srgbClr val="777777"/>
                </a:solidFill>
                <a:latin typeface="Tahoma" panose="020B0604030504040204" pitchFamily="34" charset="0"/>
              </a:rPr>
              <a:t>: Karamellisierter Entenbraten, </a:t>
            </a:r>
            <a:r>
              <a:rPr lang="de-DE" altLang="it-IT" sz="2000" dirty="0" err="1">
                <a:solidFill>
                  <a:srgbClr val="777777"/>
                </a:solidFill>
                <a:latin typeface="Tahoma" panose="020B0604030504040204" pitchFamily="34" charset="0"/>
              </a:rPr>
              <a:t>Foie</a:t>
            </a:r>
            <a:r>
              <a:rPr lang="de-DE" altLang="it-IT" sz="2000" dirty="0">
                <a:solidFill>
                  <a:srgbClr val="777777"/>
                </a:solidFill>
                <a:latin typeface="Tahoma" panose="020B0604030504040204" pitchFamily="34" charset="0"/>
              </a:rPr>
              <a:t> gras, Kräuterkäse, Kekse und hochwertige Schokolade.</a:t>
            </a:r>
            <a:endParaRPr lang="de-DE" altLang="it-IT" sz="2000" dirty="0">
              <a:solidFill>
                <a:srgbClr val="777777"/>
              </a:solidFill>
              <a:latin typeface="Tahoma" panose="020B0604030504040204" pitchFamily="34" charset="0"/>
            </a:endParaRPr>
          </a:p>
        </p:txBody>
      </p:sp>
      <p:pic>
        <p:nvPicPr>
          <p:cNvPr id="5" name="Immagin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7971" y="822325"/>
            <a:ext cx="1320947" cy="4798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olo 1"/>
          <p:cNvSpPr>
            <a:spLocks noGrp="1" noChangeArrowheads="1"/>
          </p:cNvSpPr>
          <p:nvPr>
            <p:ph type="title"/>
          </p:nvPr>
        </p:nvSpPr>
        <p:spPr>
          <a:xfrm>
            <a:off x="0" y="0"/>
            <a:ext cx="9144000" cy="822325"/>
          </a:xfrm>
          <a:solidFill>
            <a:srgbClr val="FF0066"/>
          </a:solidFill>
        </p:spPr>
        <p:txBody>
          <a:bodyPr/>
          <a:lstStyle/>
          <a:p>
            <a:pPr algn="ctr"/>
            <a:r>
              <a:rPr lang="en-US" sz="3200" b="1" cap="small" dirty="0">
                <a:solidFill>
                  <a:prstClr val="white"/>
                </a:solidFill>
                <a:latin typeface="Calibri Light" panose="020F0302020204030204"/>
              </a:rPr>
              <a:t>Ben </a:t>
            </a:r>
            <a:r>
              <a:rPr lang="en-US" sz="3200" b="1" cap="small" dirty="0" err="1">
                <a:solidFill>
                  <a:prstClr val="white"/>
                </a:solidFill>
                <a:latin typeface="Calibri Light" panose="020F0302020204030204"/>
              </a:rPr>
              <a:t>Ryé</a:t>
            </a:r>
            <a:r>
              <a:rPr lang="en-US" sz="2800" b="1" cap="small" dirty="0">
                <a:solidFill>
                  <a:prstClr val="white"/>
                </a:solidFill>
                <a:latin typeface="Calibri Light" panose="020F0302020204030204"/>
              </a:rPr>
              <a:t/>
            </a:r>
            <a:br>
              <a:rPr lang="en-US" sz="2800" b="1" cap="small" dirty="0">
                <a:solidFill>
                  <a:prstClr val="white"/>
                </a:solidFill>
                <a:latin typeface="Calibri Light" panose="020F0302020204030204"/>
              </a:rPr>
            </a:br>
            <a:r>
              <a:rPr lang="de-DE" sz="2000" b="1" cap="small" dirty="0">
                <a:solidFill>
                  <a:prstClr val="white"/>
                </a:solidFill>
                <a:latin typeface="Calibri Light" panose="020F0302020204030204"/>
              </a:rPr>
              <a:t>Einer der weltweit beliebtesten italienischen Süßweine</a:t>
            </a:r>
            <a:endParaRPr lang="en-US" altLang="it-IT" sz="2000" dirty="0" smtClean="0">
              <a:solidFill>
                <a:schemeClr val="bg1"/>
              </a:solidFill>
            </a:endParaRPr>
          </a:p>
        </p:txBody>
      </p:sp>
    </p:spTree>
    <p:extLst>
      <p:ext uri="{BB962C8B-B14F-4D97-AF65-F5344CB8AC3E}">
        <p14:creationId xmlns:p14="http://schemas.microsoft.com/office/powerpoint/2010/main" val="9291495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1"/>
          <p:cNvSpPr>
            <a:spLocks noGrp="1" noChangeArrowheads="1"/>
          </p:cNvSpPr>
          <p:nvPr>
            <p:ph type="title"/>
          </p:nvPr>
        </p:nvSpPr>
        <p:spPr>
          <a:xfrm>
            <a:off x="0" y="0"/>
            <a:ext cx="9144000" cy="681038"/>
          </a:xfrm>
          <a:solidFill>
            <a:srgbClr val="FF0066"/>
          </a:solidFill>
        </p:spPr>
        <p:txBody>
          <a:bodyPr/>
          <a:lstStyle/>
          <a:p>
            <a:pPr algn="ctr"/>
            <a:r>
              <a:rPr lang="en-US" altLang="it-IT" sz="3600" b="1" dirty="0" smtClean="0">
                <a:solidFill>
                  <a:schemeClr val="bg1"/>
                </a:solidFill>
              </a:rPr>
              <a:t>Ben </a:t>
            </a:r>
            <a:r>
              <a:rPr lang="en-US" altLang="it-IT" sz="3600" b="1" dirty="0" err="1" smtClean="0">
                <a:solidFill>
                  <a:schemeClr val="bg1"/>
                </a:solidFill>
              </a:rPr>
              <a:t>Ryé</a:t>
            </a:r>
            <a:r>
              <a:rPr lang="en-US" altLang="it-IT" sz="3600" b="1" dirty="0">
                <a:solidFill>
                  <a:schemeClr val="bg1"/>
                </a:solidFill>
              </a:rPr>
              <a:t>: production process</a:t>
            </a:r>
            <a:endParaRPr lang="en-US" altLang="it-IT" sz="3600" b="1" dirty="0" smtClean="0">
              <a:solidFill>
                <a:schemeClr val="bg1"/>
              </a:solidFill>
            </a:endParaRPr>
          </a:p>
        </p:txBody>
      </p:sp>
      <p:pic>
        <p:nvPicPr>
          <p:cNvPr id="6"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r="57526" b="58266"/>
          <a:stretch/>
        </p:blipFill>
        <p:spPr bwMode="auto">
          <a:xfrm>
            <a:off x="6751321" y="681037"/>
            <a:ext cx="2113154" cy="18652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l="54220" r="-614" b="60137"/>
          <a:stretch/>
        </p:blipFill>
        <p:spPr bwMode="auto">
          <a:xfrm>
            <a:off x="976481" y="3719323"/>
            <a:ext cx="2289980" cy="17675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Immagine 4"/>
          <p:cNvPicPr>
            <a:picLocks noChangeAspect="1"/>
          </p:cNvPicPr>
          <p:nvPr/>
        </p:nvPicPr>
        <p:blipFill>
          <a:blip r:embed="rId3"/>
          <a:stretch>
            <a:fillRect/>
          </a:stretch>
        </p:blipFill>
        <p:spPr>
          <a:xfrm>
            <a:off x="311703" y="852393"/>
            <a:ext cx="6594952" cy="2866930"/>
          </a:xfrm>
          <a:prstGeom prst="rect">
            <a:avLst/>
          </a:prstGeom>
        </p:spPr>
      </p:pic>
      <p:pic>
        <p:nvPicPr>
          <p:cNvPr id="8" name="Immagine 7"/>
          <p:cNvPicPr>
            <a:picLocks noChangeAspect="1"/>
          </p:cNvPicPr>
          <p:nvPr/>
        </p:nvPicPr>
        <p:blipFill>
          <a:blip r:embed="rId4"/>
          <a:stretch>
            <a:fillRect/>
          </a:stretch>
        </p:blipFill>
        <p:spPr>
          <a:xfrm>
            <a:off x="3030855" y="4155416"/>
            <a:ext cx="1728046" cy="1331445"/>
          </a:xfrm>
          <a:prstGeom prst="rect">
            <a:avLst/>
          </a:prstGeom>
        </p:spPr>
      </p:pic>
      <p:pic>
        <p:nvPicPr>
          <p:cNvPr id="12" name="Immagine 11"/>
          <p:cNvPicPr>
            <a:picLocks noChangeAspect="1"/>
          </p:cNvPicPr>
          <p:nvPr/>
        </p:nvPicPr>
        <p:blipFill>
          <a:blip r:embed="rId5"/>
          <a:stretch>
            <a:fillRect/>
          </a:stretch>
        </p:blipFill>
        <p:spPr>
          <a:xfrm>
            <a:off x="7003568" y="2672270"/>
            <a:ext cx="1949376" cy="2570289"/>
          </a:xfrm>
          <a:prstGeom prst="rect">
            <a:avLst/>
          </a:prstGeom>
        </p:spPr>
      </p:pic>
      <p:pic>
        <p:nvPicPr>
          <p:cNvPr id="13" name="Immagine 12"/>
          <p:cNvPicPr>
            <a:picLocks noChangeAspect="1"/>
          </p:cNvPicPr>
          <p:nvPr/>
        </p:nvPicPr>
        <p:blipFill>
          <a:blip r:embed="rId6"/>
          <a:stretch>
            <a:fillRect/>
          </a:stretch>
        </p:blipFill>
        <p:spPr>
          <a:xfrm>
            <a:off x="7711841" y="2392680"/>
            <a:ext cx="314325" cy="219075"/>
          </a:xfrm>
          <a:prstGeom prst="rect">
            <a:avLst/>
          </a:prstGeom>
        </p:spPr>
      </p:pic>
    </p:spTree>
    <p:extLst>
      <p:ext uri="{BB962C8B-B14F-4D97-AF65-F5344CB8AC3E}">
        <p14:creationId xmlns:p14="http://schemas.microsoft.com/office/powerpoint/2010/main" val="376413553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Connettore diritto 9"/>
          <p:cNvCxnSpPr/>
          <p:nvPr/>
        </p:nvCxnSpPr>
        <p:spPr>
          <a:xfrm>
            <a:off x="4586288" y="609600"/>
            <a:ext cx="0" cy="624840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29" name="Titolo 1"/>
          <p:cNvSpPr>
            <a:spLocks noGrp="1"/>
          </p:cNvSpPr>
          <p:nvPr>
            <p:ph type="title"/>
          </p:nvPr>
        </p:nvSpPr>
        <p:spPr>
          <a:xfrm>
            <a:off x="0" y="0"/>
            <a:ext cx="9144000" cy="796925"/>
          </a:xfrm>
          <a:solidFill>
            <a:schemeClr val="accent2">
              <a:lumMod val="75000"/>
            </a:schemeClr>
          </a:solidFill>
        </p:spPr>
        <p:txBody>
          <a:bodyPr>
            <a:normAutofit fontScale="90000"/>
          </a:bodyPr>
          <a:lstStyle/>
          <a:p>
            <a:pPr algn="ctr" eaLnBrk="1" fontAlgn="auto" hangingPunct="1">
              <a:spcAft>
                <a:spcPts val="0"/>
              </a:spcAft>
              <a:defRPr/>
            </a:pPr>
            <a:r>
              <a:rPr lang="en-US" sz="3600" dirty="0" err="1">
                <a:solidFill>
                  <a:schemeClr val="bg1"/>
                </a:solidFill>
              </a:rPr>
              <a:t>Kollektion</a:t>
            </a:r>
            <a:r>
              <a:rPr lang="en-US" sz="3600" dirty="0">
                <a:solidFill>
                  <a:schemeClr val="bg1"/>
                </a:solidFill>
              </a:rPr>
              <a:t> </a:t>
            </a:r>
            <a:r>
              <a:rPr lang="en-US" sz="3600" dirty="0" err="1">
                <a:solidFill>
                  <a:schemeClr val="bg1"/>
                </a:solidFill>
              </a:rPr>
              <a:t>Mediterrane</a:t>
            </a:r>
            <a:r>
              <a:rPr lang="en-US" sz="3600" dirty="0">
                <a:solidFill>
                  <a:schemeClr val="bg1"/>
                </a:solidFill>
              </a:rPr>
              <a:t> </a:t>
            </a:r>
            <a:r>
              <a:rPr lang="en-US" sz="3600" dirty="0" err="1">
                <a:solidFill>
                  <a:schemeClr val="bg1"/>
                </a:solidFill>
              </a:rPr>
              <a:t>Eleganz</a:t>
            </a:r>
            <a:r>
              <a:rPr lang="en-US" sz="2700" dirty="0">
                <a:solidFill>
                  <a:schemeClr val="bg1"/>
                </a:solidFill>
              </a:rPr>
              <a:t/>
            </a:r>
            <a:br>
              <a:rPr lang="en-US" sz="2700" dirty="0">
                <a:solidFill>
                  <a:schemeClr val="bg1"/>
                </a:solidFill>
              </a:rPr>
            </a:br>
            <a:r>
              <a:rPr lang="de-DE" sz="2700" dirty="0">
                <a:solidFill>
                  <a:schemeClr val="bg1"/>
                </a:solidFill>
              </a:rPr>
              <a:t>Großartige Weine aus internationalen Rebsorten</a:t>
            </a:r>
            <a:endParaRPr lang="en-US" sz="2700" b="0" dirty="0">
              <a:solidFill>
                <a:schemeClr val="bg1"/>
              </a:solidFill>
            </a:endParaRPr>
          </a:p>
        </p:txBody>
      </p:sp>
      <p:pic>
        <p:nvPicPr>
          <p:cNvPr id="68612" name="Immagine 1"/>
          <p:cNvPicPr>
            <a:picLocks noChangeAspect="1"/>
          </p:cNvPicPr>
          <p:nvPr/>
        </p:nvPicPr>
        <p:blipFill>
          <a:blip r:embed="rId2">
            <a:extLst>
              <a:ext uri="{28A0092B-C50C-407E-A947-70E740481C1C}">
                <a14:useLocalDpi xmlns:a14="http://schemas.microsoft.com/office/drawing/2010/main" val="0"/>
              </a:ext>
            </a:extLst>
          </a:blip>
          <a:srcRect t="6606" b="11069"/>
          <a:stretch>
            <a:fillRect/>
          </a:stretch>
        </p:blipFill>
        <p:spPr bwMode="auto">
          <a:xfrm>
            <a:off x="0" y="784225"/>
            <a:ext cx="9144000" cy="5018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olo 1"/>
          <p:cNvSpPr txBox="1">
            <a:spLocks/>
          </p:cNvSpPr>
          <p:nvPr/>
        </p:nvSpPr>
        <p:spPr>
          <a:xfrm>
            <a:off x="0" y="5802313"/>
            <a:ext cx="9158288" cy="1055687"/>
          </a:xfrm>
          <a:prstGeom prst="rect">
            <a:avLst/>
          </a:prstGeom>
          <a:solidFill>
            <a:schemeClr val="accent2">
              <a:lumMod val="75000"/>
            </a:schemeClr>
          </a:solidFill>
          <a:ln>
            <a:solidFill>
              <a:schemeClr val="accent1"/>
            </a:solidFill>
          </a:ln>
        </p:spPr>
        <p:txBody>
          <a:bodyPr anchor="b"/>
          <a:lstStyle>
            <a:lvl1pPr algn="l" rtl="0" eaLnBrk="1" latinLnBrk="0" hangingPunct="1">
              <a:spcBef>
                <a:spcPct val="0"/>
              </a:spcBef>
              <a:buNone/>
              <a:defRPr kumimoji="0" sz="3000" b="1" kern="1200" cap="small" baseline="0">
                <a:solidFill>
                  <a:schemeClr val="tx2"/>
                </a:solidFill>
                <a:latin typeface="+mj-lt"/>
                <a:ea typeface="+mj-ea"/>
                <a:cs typeface="+mj-cs"/>
              </a:defRPr>
            </a:lvl1pPr>
          </a:lstStyle>
          <a:p>
            <a:pPr algn="ctr">
              <a:defRPr/>
            </a:pPr>
            <a:r>
              <a:rPr lang="en-US" sz="2800" dirty="0" err="1">
                <a:solidFill>
                  <a:prstClr val="white"/>
                </a:solidFill>
              </a:rPr>
              <a:t>Für</a:t>
            </a:r>
            <a:r>
              <a:rPr lang="en-US" sz="2800" dirty="0">
                <a:solidFill>
                  <a:prstClr val="white"/>
                </a:solidFill>
              </a:rPr>
              <a:t> den </a:t>
            </a:r>
            <a:r>
              <a:rPr lang="en-US" sz="2800" dirty="0" err="1">
                <a:solidFill>
                  <a:prstClr val="white"/>
                </a:solidFill>
              </a:rPr>
              <a:t>Wunsch</a:t>
            </a:r>
            <a:r>
              <a:rPr lang="en-US" sz="2800" dirty="0">
                <a:solidFill>
                  <a:prstClr val="white"/>
                </a:solidFill>
              </a:rPr>
              <a:t> </a:t>
            </a:r>
            <a:r>
              <a:rPr lang="en-US" sz="2800" dirty="0" err="1">
                <a:solidFill>
                  <a:prstClr val="white"/>
                </a:solidFill>
              </a:rPr>
              <a:t>nach</a:t>
            </a:r>
            <a:r>
              <a:rPr lang="en-US" sz="2700" dirty="0">
                <a:solidFill>
                  <a:prstClr val="white"/>
                </a:solidFill>
              </a:rPr>
              <a:t/>
            </a:r>
            <a:br>
              <a:rPr lang="en-US" sz="2700" dirty="0">
                <a:solidFill>
                  <a:prstClr val="white"/>
                </a:solidFill>
              </a:rPr>
            </a:br>
            <a:r>
              <a:rPr lang="de-DE" sz="2000" dirty="0">
                <a:solidFill>
                  <a:prstClr val="white"/>
                </a:solidFill>
              </a:rPr>
              <a:t>Einer  großen Sinneserfahrung. Teile deinen guten Geschmack</a:t>
            </a:r>
          </a:p>
          <a:p>
            <a:pPr algn="ctr">
              <a:defRPr/>
            </a:pPr>
            <a:r>
              <a:rPr lang="de-DE" sz="2000" dirty="0">
                <a:solidFill>
                  <a:prstClr val="white"/>
                </a:solidFill>
              </a:rPr>
              <a:t>und deine Kultur. Einem glamourösen Moment. Genieße die Schönheit</a:t>
            </a:r>
            <a:endParaRPr lang="en-US" sz="2000" b="0" dirty="0">
              <a:solidFill>
                <a:prstClr val="white"/>
              </a:solidFill>
            </a:endParaRPr>
          </a:p>
        </p:txBody>
      </p:sp>
    </p:spTree>
    <p:extLst>
      <p:ext uri="{BB962C8B-B14F-4D97-AF65-F5344CB8AC3E}">
        <p14:creationId xmlns:p14="http://schemas.microsoft.com/office/powerpoint/2010/main" val="350801120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1"/>
          <p:cNvSpPr>
            <a:spLocks noGrp="1" noChangeArrowheads="1"/>
          </p:cNvSpPr>
          <p:nvPr>
            <p:ph type="title"/>
          </p:nvPr>
        </p:nvSpPr>
        <p:spPr>
          <a:xfrm>
            <a:off x="0" y="0"/>
            <a:ext cx="9144000" cy="812800"/>
          </a:xfrm>
          <a:solidFill>
            <a:srgbClr val="0070C0"/>
          </a:solidFill>
        </p:spPr>
        <p:txBody>
          <a:bodyPr/>
          <a:lstStyle/>
          <a:p>
            <a:pPr algn="ctr"/>
            <a:r>
              <a:rPr lang="en-US" sz="3200" b="1" cap="small" dirty="0">
                <a:solidFill>
                  <a:prstClr val="white"/>
                </a:solidFill>
                <a:latin typeface="Calibri Light" panose="020F0302020204030204"/>
              </a:rPr>
              <a:t>Brut</a:t>
            </a:r>
            <a:r>
              <a:rPr lang="en-US" sz="2800" b="1" cap="small" dirty="0">
                <a:solidFill>
                  <a:prstClr val="white"/>
                </a:solidFill>
                <a:latin typeface="Calibri Light" panose="020F0302020204030204"/>
              </a:rPr>
              <a:t/>
            </a:r>
            <a:br>
              <a:rPr lang="en-US" sz="2800" b="1" cap="small" dirty="0">
                <a:solidFill>
                  <a:prstClr val="white"/>
                </a:solidFill>
                <a:latin typeface="Calibri Light" panose="020F0302020204030204"/>
              </a:rPr>
            </a:br>
            <a:r>
              <a:rPr lang="de-DE" sz="2000" b="1" cap="small" dirty="0">
                <a:solidFill>
                  <a:prstClr val="white"/>
                </a:solidFill>
                <a:latin typeface="Calibri Light" panose="020F0302020204030204"/>
              </a:rPr>
              <a:t>Schaumwein nach klassischer Methode von beeindruckender Eleganz</a:t>
            </a:r>
            <a:endParaRPr lang="en-US" altLang="it-IT" sz="2000" dirty="0" smtClean="0">
              <a:solidFill>
                <a:schemeClr val="bg1"/>
              </a:solidFill>
            </a:endParaRPr>
          </a:p>
        </p:txBody>
      </p:sp>
      <p:pic>
        <p:nvPicPr>
          <p:cNvPr id="6" name="Immagin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97708" y="947738"/>
            <a:ext cx="1426367" cy="4627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ttangolo 4"/>
          <p:cNvSpPr>
            <a:spLocks noChangeArrowheads="1"/>
          </p:cNvSpPr>
          <p:nvPr/>
        </p:nvSpPr>
        <p:spPr bwMode="auto">
          <a:xfrm>
            <a:off x="2447804" y="966620"/>
            <a:ext cx="6482836" cy="4888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nSpc>
                <a:spcPct val="150000"/>
              </a:lnSpc>
              <a:spcAft>
                <a:spcPts val="1000"/>
              </a:spcAft>
            </a:pPr>
            <a:r>
              <a:rPr lang="de-DE" altLang="it-IT" sz="2000" b="1" dirty="0">
                <a:solidFill>
                  <a:srgbClr val="777777"/>
                </a:solidFill>
                <a:latin typeface="Tahoma" panose="020B0604030504040204" pitchFamily="34" charset="0"/>
              </a:rPr>
              <a:t>Bezeichnung</a:t>
            </a:r>
            <a:r>
              <a:rPr lang="de-DE" altLang="it-IT" sz="2000" dirty="0">
                <a:solidFill>
                  <a:srgbClr val="777777"/>
                </a:solidFill>
                <a:latin typeface="Tahoma" panose="020B0604030504040204" pitchFamily="34" charset="0"/>
              </a:rPr>
              <a:t>: Brut, Klassische Flaschengärung</a:t>
            </a:r>
          </a:p>
          <a:p>
            <a:pPr>
              <a:lnSpc>
                <a:spcPct val="150000"/>
              </a:lnSpc>
              <a:spcAft>
                <a:spcPts val="1000"/>
              </a:spcAft>
            </a:pPr>
            <a:r>
              <a:rPr lang="de-DE" altLang="it-IT" sz="2000" b="1" dirty="0">
                <a:solidFill>
                  <a:srgbClr val="777777"/>
                </a:solidFill>
                <a:latin typeface="Tahoma" panose="020B0604030504040204" pitchFamily="34" charset="0"/>
              </a:rPr>
              <a:t>Rebsorte</a:t>
            </a:r>
            <a:r>
              <a:rPr lang="de-DE" altLang="it-IT" sz="2000" dirty="0">
                <a:solidFill>
                  <a:srgbClr val="777777"/>
                </a:solidFill>
                <a:latin typeface="Tahoma" panose="020B0604030504040204" pitchFamily="34" charset="0"/>
              </a:rPr>
              <a:t>: Chardonnay und Pinot Nero</a:t>
            </a:r>
          </a:p>
          <a:p>
            <a:pPr>
              <a:lnSpc>
                <a:spcPct val="150000"/>
              </a:lnSpc>
              <a:spcAft>
                <a:spcPts val="1000"/>
              </a:spcAft>
            </a:pPr>
            <a:r>
              <a:rPr lang="de-DE" altLang="it-IT" sz="2000" b="1" dirty="0">
                <a:solidFill>
                  <a:srgbClr val="777777"/>
                </a:solidFill>
                <a:latin typeface="Tahoma" panose="020B0604030504040204" pitchFamily="34" charset="0"/>
              </a:rPr>
              <a:t>Beschreibung</a:t>
            </a:r>
            <a:r>
              <a:rPr lang="de-DE" altLang="it-IT" sz="2000" dirty="0">
                <a:solidFill>
                  <a:srgbClr val="777777"/>
                </a:solidFill>
                <a:latin typeface="Tahoma" panose="020B0604030504040204" pitchFamily="34" charset="0"/>
              </a:rPr>
              <a:t>: Feines und einnehmendes Bouquet mit blumigen Noten und Anklängen an die mediterrane Macchia.</a:t>
            </a:r>
          </a:p>
          <a:p>
            <a:pPr>
              <a:lnSpc>
                <a:spcPct val="150000"/>
              </a:lnSpc>
              <a:spcAft>
                <a:spcPts val="1000"/>
              </a:spcAft>
            </a:pPr>
            <a:r>
              <a:rPr lang="de-DE" altLang="it-IT" sz="2000" b="1" dirty="0">
                <a:solidFill>
                  <a:srgbClr val="777777"/>
                </a:solidFill>
                <a:latin typeface="Tahoma" panose="020B0604030504040204" pitchFamily="34" charset="0"/>
              </a:rPr>
              <a:t>Ausbau</a:t>
            </a:r>
            <a:r>
              <a:rPr lang="de-DE" altLang="it-IT" sz="2000" dirty="0">
                <a:solidFill>
                  <a:srgbClr val="777777"/>
                </a:solidFill>
                <a:latin typeface="Tahoma" panose="020B0604030504040204" pitchFamily="34" charset="0"/>
              </a:rPr>
              <a:t>: Mindestens 30 Monate auf der Hefe.</a:t>
            </a:r>
          </a:p>
          <a:p>
            <a:pPr>
              <a:lnSpc>
                <a:spcPct val="150000"/>
              </a:lnSpc>
              <a:spcAft>
                <a:spcPts val="1000"/>
              </a:spcAft>
            </a:pPr>
            <a:r>
              <a:rPr lang="de-DE" altLang="it-IT" sz="2000" b="1" dirty="0">
                <a:solidFill>
                  <a:srgbClr val="777777"/>
                </a:solidFill>
                <a:latin typeface="Tahoma" panose="020B0604030504040204" pitchFamily="34" charset="0"/>
              </a:rPr>
              <a:t>Zu Tisch</a:t>
            </a:r>
            <a:r>
              <a:rPr lang="de-DE" altLang="it-IT" sz="2000" dirty="0">
                <a:solidFill>
                  <a:srgbClr val="777777"/>
                </a:solidFill>
                <a:latin typeface="Tahoma" panose="020B0604030504040204" pitchFamily="34" charset="0"/>
              </a:rPr>
              <a:t>: Fingerfood, gebratene Jakobsmuscheln, Seezunge Müllerin Art.</a:t>
            </a:r>
          </a:p>
          <a:p>
            <a:pPr eaLnBrk="1" hangingPunct="1">
              <a:lnSpc>
                <a:spcPct val="150000"/>
              </a:lnSpc>
              <a:spcAft>
                <a:spcPts val="1000"/>
              </a:spcAft>
            </a:pPr>
            <a:endParaRPr lang="it-IT" altLang="it-IT" sz="2000" dirty="0">
              <a:solidFill>
                <a:srgbClr val="777777"/>
              </a:solidFill>
              <a:latin typeface="Tahoma" panose="020B0604030504040204" pitchFamily="34" charset="0"/>
            </a:endParaRPr>
          </a:p>
        </p:txBody>
      </p:sp>
    </p:spTree>
    <p:extLst>
      <p:ext uri="{BB962C8B-B14F-4D97-AF65-F5344CB8AC3E}">
        <p14:creationId xmlns:p14="http://schemas.microsoft.com/office/powerpoint/2010/main" val="23492959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25413" y="-65882"/>
            <a:ext cx="9018587" cy="1325563"/>
          </a:xfrm>
        </p:spPr>
        <p:txBody>
          <a:bodyPr>
            <a:normAutofit fontScale="90000"/>
          </a:bodyPr>
          <a:lstStyle/>
          <a:p>
            <a:pPr>
              <a:lnSpc>
                <a:spcPct val="100000"/>
              </a:lnSpc>
              <a:spcBef>
                <a:spcPts val="0"/>
              </a:spcBef>
              <a:defRPr/>
            </a:pPr>
            <a:r>
              <a:rPr lang="de-DE" sz="2800" cap="small" dirty="0">
                <a:solidFill>
                  <a:schemeClr val="accent2"/>
                </a:solidFill>
                <a:latin typeface="Tahoma" pitchFamily="34" charset="0"/>
              </a:rPr>
              <a:t>160 Jahre Erfahrung in der Produktion von </a:t>
            </a:r>
            <a:r>
              <a:rPr lang="it-IT" sz="2800" cap="small" dirty="0" err="1" smtClean="0">
                <a:solidFill>
                  <a:schemeClr val="accent2"/>
                </a:solidFill>
                <a:latin typeface="Tahoma" pitchFamily="34" charset="0"/>
              </a:rPr>
              <a:t>Qualitätswein</a:t>
            </a:r>
            <a:r>
              <a:rPr lang="it-IT" sz="2500" cap="small" dirty="0">
                <a:solidFill>
                  <a:schemeClr val="accent2"/>
                </a:solidFill>
                <a:latin typeface="Tahoma" pitchFamily="34" charset="0"/>
                <a:ea typeface="+mn-ea"/>
                <a:cs typeface="+mn-cs"/>
              </a:rPr>
              <a:t/>
            </a:r>
            <a:br>
              <a:rPr lang="it-IT" sz="2500" cap="small" dirty="0">
                <a:solidFill>
                  <a:schemeClr val="accent2"/>
                </a:solidFill>
                <a:latin typeface="Tahoma" pitchFamily="34" charset="0"/>
                <a:ea typeface="+mn-ea"/>
                <a:cs typeface="+mn-cs"/>
              </a:rPr>
            </a:br>
            <a:endParaRPr lang="it-IT" sz="3600" cap="small" dirty="0">
              <a:solidFill>
                <a:schemeClr val="accent2"/>
              </a:solidFill>
              <a:latin typeface="Tahoma" pitchFamily="34" charset="0"/>
            </a:endParaRPr>
          </a:p>
        </p:txBody>
      </p:sp>
      <p:sp>
        <p:nvSpPr>
          <p:cNvPr id="4" name="Rettangolo 8"/>
          <p:cNvSpPr>
            <a:spLocks noChangeArrowheads="1"/>
          </p:cNvSpPr>
          <p:nvPr/>
        </p:nvSpPr>
        <p:spPr bwMode="auto">
          <a:xfrm>
            <a:off x="125413" y="596900"/>
            <a:ext cx="8893175"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just">
              <a:spcBef>
                <a:spcPct val="0"/>
              </a:spcBef>
            </a:pPr>
            <a:r>
              <a:rPr lang="de-DE" altLang="it-IT" sz="2000" dirty="0" err="1">
                <a:solidFill>
                  <a:srgbClr val="969696"/>
                </a:solidFill>
                <a:latin typeface="Tahoma" panose="020B0604030504040204" pitchFamily="34" charset="0"/>
                <a:ea typeface="Arial Unicode MS" panose="020B0604020202020204" pitchFamily="34" charset="-128"/>
                <a:cs typeface="Arial Unicode MS" panose="020B0604020202020204" pitchFamily="34" charset="-128"/>
              </a:rPr>
              <a:t>Donnafugata</a:t>
            </a:r>
            <a:r>
              <a:rPr lang="de-DE" altLang="it-IT" sz="2000" dirty="0">
                <a:solidFill>
                  <a:srgbClr val="969696"/>
                </a:solidFill>
                <a:latin typeface="Tahoma" panose="020B0604030504040204" pitchFamily="34" charset="0"/>
                <a:ea typeface="Arial Unicode MS" panose="020B0604020202020204" pitchFamily="34" charset="-128"/>
                <a:cs typeface="Arial Unicode MS" panose="020B0604020202020204" pitchFamily="34" charset="-128"/>
              </a:rPr>
              <a:t> entstand in Sizilien auf Initiative einer Familie, die mit Leidenschaft den Stil und die Wahrnehmung des sizilianischen Weins auf der Welt revolutioniert hat.</a:t>
            </a:r>
            <a:endParaRPr lang="de-DE" altLang="it-IT" sz="2000" dirty="0">
              <a:solidFill>
                <a:srgbClr val="969696"/>
              </a:solidFill>
              <a:latin typeface="Tahoma" panose="020B0604030504040204" pitchFamily="34" charset="0"/>
              <a:ea typeface="Arial Unicode MS" panose="020B0604020202020204" pitchFamily="34" charset="-128"/>
              <a:cs typeface="Arial Unicode MS" panose="020B0604020202020204" pitchFamily="34" charset="-128"/>
            </a:endParaRPr>
          </a:p>
        </p:txBody>
      </p:sp>
      <p:sp>
        <p:nvSpPr>
          <p:cNvPr id="5" name="Rettangolo 7"/>
          <p:cNvSpPr>
            <a:spLocks noChangeArrowheads="1"/>
          </p:cNvSpPr>
          <p:nvPr/>
        </p:nvSpPr>
        <p:spPr bwMode="auto">
          <a:xfrm>
            <a:off x="847725" y="1581413"/>
            <a:ext cx="74485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spcBef>
                <a:spcPct val="0"/>
              </a:spcBef>
            </a:pPr>
            <a:r>
              <a:rPr lang="de-DE" altLang="it-IT" sz="2000" dirty="0">
                <a:solidFill>
                  <a:srgbClr val="969696"/>
                </a:solidFill>
                <a:latin typeface="Tahoma" panose="020B0604030504040204" pitchFamily="34" charset="0"/>
              </a:rPr>
              <a:t>Familie </a:t>
            </a:r>
            <a:r>
              <a:rPr lang="de-DE" altLang="it-IT" sz="2000" dirty="0" err="1">
                <a:solidFill>
                  <a:srgbClr val="969696"/>
                </a:solidFill>
                <a:latin typeface="Tahoma" panose="020B0604030504040204" pitchFamily="34" charset="0"/>
              </a:rPr>
              <a:t>Rallo</a:t>
            </a:r>
            <a:r>
              <a:rPr lang="de-DE" altLang="it-IT" sz="2000" dirty="0">
                <a:solidFill>
                  <a:srgbClr val="969696"/>
                </a:solidFill>
                <a:latin typeface="Tahoma" panose="020B0604030504040204" pitchFamily="34" charset="0"/>
              </a:rPr>
              <a:t> 4. und 5. Generation</a:t>
            </a:r>
            <a:endParaRPr lang="de-DE" altLang="it-IT" sz="2000" dirty="0">
              <a:solidFill>
                <a:srgbClr val="969696"/>
              </a:solidFill>
              <a:latin typeface="Tahoma" panose="020B0604030504040204" pitchFamily="34" charset="0"/>
            </a:endParaRP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9576" y="2006471"/>
            <a:ext cx="6784848" cy="3768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8526116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1"/>
          <p:cNvSpPr>
            <a:spLocks noGrp="1" noChangeArrowheads="1"/>
          </p:cNvSpPr>
          <p:nvPr>
            <p:ph type="title"/>
          </p:nvPr>
        </p:nvSpPr>
        <p:spPr>
          <a:xfrm>
            <a:off x="0" y="0"/>
            <a:ext cx="9144000" cy="812800"/>
          </a:xfrm>
          <a:solidFill>
            <a:srgbClr val="0070C0"/>
          </a:solidFill>
        </p:spPr>
        <p:txBody>
          <a:bodyPr/>
          <a:lstStyle/>
          <a:p>
            <a:pPr algn="ctr"/>
            <a:r>
              <a:rPr lang="en-US" sz="3200" b="1" cap="small" dirty="0">
                <a:solidFill>
                  <a:prstClr val="white"/>
                </a:solidFill>
                <a:latin typeface="Calibri Light" panose="020F0302020204030204"/>
              </a:rPr>
              <a:t>Brut Rosé</a:t>
            </a:r>
            <a:r>
              <a:rPr lang="en-US" sz="2800" b="1" cap="small" dirty="0">
                <a:solidFill>
                  <a:prstClr val="white"/>
                </a:solidFill>
                <a:latin typeface="Calibri Light" panose="020F0302020204030204"/>
              </a:rPr>
              <a:t/>
            </a:r>
            <a:br>
              <a:rPr lang="en-US" sz="2800" b="1" cap="small" dirty="0">
                <a:solidFill>
                  <a:prstClr val="white"/>
                </a:solidFill>
                <a:latin typeface="Calibri Light" panose="020F0302020204030204"/>
              </a:rPr>
            </a:br>
            <a:r>
              <a:rPr lang="de-DE" sz="2000" b="1" cap="small" dirty="0">
                <a:solidFill>
                  <a:prstClr val="white"/>
                </a:solidFill>
                <a:latin typeface="Calibri Light" panose="020F0302020204030204"/>
              </a:rPr>
              <a:t>Rosé Schaumwein nach klassischer Methode mit feiner angenehmer Struktur</a:t>
            </a:r>
            <a:endParaRPr lang="en-US" altLang="it-IT" sz="2000" dirty="0" smtClean="0">
              <a:solidFill>
                <a:schemeClr val="bg1"/>
              </a:solidFill>
            </a:endParaRPr>
          </a:p>
        </p:txBody>
      </p:sp>
      <p:pic>
        <p:nvPicPr>
          <p:cNvPr id="6" name="Immagin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97904" y="947738"/>
            <a:ext cx="1524025" cy="4566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ttangolo 4"/>
          <p:cNvSpPr>
            <a:spLocks noChangeArrowheads="1"/>
          </p:cNvSpPr>
          <p:nvPr/>
        </p:nvSpPr>
        <p:spPr bwMode="auto">
          <a:xfrm>
            <a:off x="2423160" y="1081891"/>
            <a:ext cx="6614159" cy="429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nSpc>
                <a:spcPct val="150000"/>
              </a:lnSpc>
              <a:spcAft>
                <a:spcPts val="1000"/>
              </a:spcAft>
            </a:pPr>
            <a:r>
              <a:rPr lang="de-DE" altLang="it-IT" sz="2000" b="1" dirty="0">
                <a:solidFill>
                  <a:srgbClr val="777777"/>
                </a:solidFill>
                <a:latin typeface="Tahoma" panose="020B0604030504040204" pitchFamily="34" charset="0"/>
              </a:rPr>
              <a:t>Bezeichnung</a:t>
            </a:r>
            <a:r>
              <a:rPr lang="de-DE" altLang="it-IT" sz="2000" dirty="0">
                <a:solidFill>
                  <a:srgbClr val="777777"/>
                </a:solidFill>
                <a:latin typeface="Tahoma" panose="020B0604030504040204" pitchFamily="34" charset="0"/>
              </a:rPr>
              <a:t>: Brut Rosé, </a:t>
            </a:r>
            <a:r>
              <a:rPr lang="de-DE" altLang="it-IT" sz="2000" dirty="0" smtClean="0">
                <a:solidFill>
                  <a:srgbClr val="777777"/>
                </a:solidFill>
                <a:latin typeface="Tahoma" panose="020B0604030504040204" pitchFamily="34" charset="0"/>
              </a:rPr>
              <a:t>Klassische Flaschengärung</a:t>
            </a:r>
            <a:endParaRPr lang="de-DE" altLang="it-IT" sz="2000" dirty="0">
              <a:solidFill>
                <a:srgbClr val="777777"/>
              </a:solidFill>
              <a:latin typeface="Tahoma" panose="020B0604030504040204" pitchFamily="34" charset="0"/>
            </a:endParaRPr>
          </a:p>
          <a:p>
            <a:pPr>
              <a:lnSpc>
                <a:spcPct val="150000"/>
              </a:lnSpc>
              <a:spcAft>
                <a:spcPts val="1000"/>
              </a:spcAft>
            </a:pPr>
            <a:r>
              <a:rPr lang="de-DE" altLang="it-IT" sz="2000" b="1" dirty="0">
                <a:solidFill>
                  <a:srgbClr val="777777"/>
                </a:solidFill>
                <a:latin typeface="Tahoma" panose="020B0604030504040204" pitchFamily="34" charset="0"/>
              </a:rPr>
              <a:t>Rebsorte</a:t>
            </a:r>
            <a:r>
              <a:rPr lang="de-DE" altLang="it-IT" sz="2000" dirty="0">
                <a:solidFill>
                  <a:srgbClr val="777777"/>
                </a:solidFill>
                <a:latin typeface="Tahoma" panose="020B0604030504040204" pitchFamily="34" charset="0"/>
              </a:rPr>
              <a:t>: Pinot Nero</a:t>
            </a:r>
          </a:p>
          <a:p>
            <a:pPr>
              <a:lnSpc>
                <a:spcPct val="150000"/>
              </a:lnSpc>
              <a:spcAft>
                <a:spcPts val="1000"/>
              </a:spcAft>
            </a:pPr>
            <a:r>
              <a:rPr lang="de-DE" altLang="it-IT" sz="2000" b="1" dirty="0">
                <a:solidFill>
                  <a:srgbClr val="777777"/>
                </a:solidFill>
                <a:latin typeface="Tahoma" panose="020B0604030504040204" pitchFamily="34" charset="0"/>
              </a:rPr>
              <a:t>Beschreibung</a:t>
            </a:r>
            <a:r>
              <a:rPr lang="de-DE" altLang="it-IT" sz="2000" dirty="0">
                <a:solidFill>
                  <a:srgbClr val="777777"/>
                </a:solidFill>
                <a:latin typeface="Tahoma" panose="020B0604030504040204" pitchFamily="34" charset="0"/>
              </a:rPr>
              <a:t>: Volles Bouquet mit Noten von Brotkrusten und mit fruchtigen Nuancen. Gute Struktur und Beständigkeit.</a:t>
            </a:r>
          </a:p>
          <a:p>
            <a:pPr>
              <a:lnSpc>
                <a:spcPct val="150000"/>
              </a:lnSpc>
              <a:spcAft>
                <a:spcPts val="1000"/>
              </a:spcAft>
            </a:pPr>
            <a:r>
              <a:rPr lang="de-DE" altLang="it-IT" sz="2000" b="1" dirty="0">
                <a:solidFill>
                  <a:srgbClr val="777777"/>
                </a:solidFill>
                <a:latin typeface="Tahoma" panose="020B0604030504040204" pitchFamily="34" charset="0"/>
              </a:rPr>
              <a:t>Ausbau</a:t>
            </a:r>
            <a:r>
              <a:rPr lang="de-DE" altLang="it-IT" sz="2000" dirty="0">
                <a:solidFill>
                  <a:srgbClr val="777777"/>
                </a:solidFill>
                <a:latin typeface="Tahoma" panose="020B0604030504040204" pitchFamily="34" charset="0"/>
              </a:rPr>
              <a:t>: Mindestens 30 Monate auf der Hefe.</a:t>
            </a:r>
          </a:p>
          <a:p>
            <a:pPr>
              <a:lnSpc>
                <a:spcPct val="150000"/>
              </a:lnSpc>
              <a:spcAft>
                <a:spcPts val="1000"/>
              </a:spcAft>
            </a:pPr>
            <a:r>
              <a:rPr lang="de-DE" altLang="it-IT" sz="2000" b="1" dirty="0">
                <a:solidFill>
                  <a:srgbClr val="777777"/>
                </a:solidFill>
                <a:latin typeface="Tahoma" panose="020B0604030504040204" pitchFamily="34" charset="0"/>
              </a:rPr>
              <a:t>Zu</a:t>
            </a:r>
            <a:r>
              <a:rPr lang="de-DE" altLang="it-IT" sz="2000" dirty="0">
                <a:solidFill>
                  <a:srgbClr val="777777"/>
                </a:solidFill>
                <a:latin typeface="Tahoma" panose="020B0604030504040204" pitchFamily="34" charset="0"/>
              </a:rPr>
              <a:t> </a:t>
            </a:r>
            <a:r>
              <a:rPr lang="de-DE" altLang="it-IT" sz="2000" b="1" dirty="0">
                <a:solidFill>
                  <a:srgbClr val="777777"/>
                </a:solidFill>
                <a:latin typeface="Tahoma" panose="020B0604030504040204" pitchFamily="34" charset="0"/>
              </a:rPr>
              <a:t>Tisch</a:t>
            </a:r>
            <a:r>
              <a:rPr lang="de-DE" altLang="it-IT" sz="2000" dirty="0">
                <a:solidFill>
                  <a:srgbClr val="777777"/>
                </a:solidFill>
                <a:latin typeface="Tahoma" panose="020B0604030504040204" pitchFamily="34" charset="0"/>
              </a:rPr>
              <a:t>: Krustentiere, Fisch-Tartar, San-Daniele-Schinken.</a:t>
            </a:r>
            <a:endParaRPr lang="de-DE" altLang="it-IT" sz="2000" dirty="0">
              <a:solidFill>
                <a:srgbClr val="777777"/>
              </a:solidFill>
              <a:latin typeface="Tahoma" panose="020B0604030504040204" pitchFamily="34" charset="0"/>
            </a:endParaRPr>
          </a:p>
        </p:txBody>
      </p:sp>
    </p:spTree>
    <p:extLst>
      <p:ext uri="{BB962C8B-B14F-4D97-AF65-F5344CB8AC3E}">
        <p14:creationId xmlns:p14="http://schemas.microsoft.com/office/powerpoint/2010/main" val="112205783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87181" y="1052159"/>
            <a:ext cx="1314987" cy="4587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olo 1"/>
          <p:cNvSpPr>
            <a:spLocks noGrp="1" noChangeArrowheads="1"/>
          </p:cNvSpPr>
          <p:nvPr>
            <p:ph type="title"/>
          </p:nvPr>
        </p:nvSpPr>
        <p:spPr>
          <a:xfrm>
            <a:off x="0" y="0"/>
            <a:ext cx="9144000" cy="812800"/>
          </a:xfrm>
          <a:solidFill>
            <a:srgbClr val="0070C0"/>
          </a:solidFill>
        </p:spPr>
        <p:txBody>
          <a:bodyPr/>
          <a:lstStyle/>
          <a:p>
            <a:pPr algn="ctr"/>
            <a:r>
              <a:rPr lang="en-US" sz="3200" b="1" cap="small" dirty="0">
                <a:solidFill>
                  <a:prstClr val="white"/>
                </a:solidFill>
                <a:latin typeface="Calibri Light" panose="020F0302020204030204"/>
              </a:rPr>
              <a:t>Chiarandà</a:t>
            </a:r>
            <a:r>
              <a:rPr lang="en-US" sz="3600" b="1" cap="small" dirty="0">
                <a:solidFill>
                  <a:prstClr val="white"/>
                </a:solidFill>
                <a:latin typeface="Calibri Light" panose="020F0302020204030204"/>
              </a:rPr>
              <a:t/>
            </a:r>
            <a:br>
              <a:rPr lang="en-US" sz="3600" b="1" cap="small" dirty="0">
                <a:solidFill>
                  <a:prstClr val="white"/>
                </a:solidFill>
                <a:latin typeface="Calibri Light" panose="020F0302020204030204"/>
              </a:rPr>
            </a:br>
            <a:r>
              <a:rPr lang="de-DE" sz="2000" b="1" cap="small" dirty="0">
                <a:solidFill>
                  <a:prstClr val="white"/>
                </a:solidFill>
                <a:latin typeface="Calibri Light" panose="020F0302020204030204"/>
              </a:rPr>
              <a:t>Ein Chardonnay mit mediterraner Seele, elegant und langlebig</a:t>
            </a:r>
            <a:endParaRPr lang="en-US" altLang="it-IT" sz="2000" dirty="0" smtClean="0">
              <a:solidFill>
                <a:schemeClr val="bg1"/>
              </a:solidFill>
            </a:endParaRPr>
          </a:p>
        </p:txBody>
      </p:sp>
      <p:sp>
        <p:nvSpPr>
          <p:cNvPr id="7" name="Rettangolo 4"/>
          <p:cNvSpPr>
            <a:spLocks noChangeArrowheads="1"/>
          </p:cNvSpPr>
          <p:nvPr/>
        </p:nvSpPr>
        <p:spPr bwMode="auto">
          <a:xfrm>
            <a:off x="2222500" y="947738"/>
            <a:ext cx="6921500" cy="4760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nSpc>
                <a:spcPct val="150000"/>
              </a:lnSpc>
              <a:spcAft>
                <a:spcPts val="1000"/>
              </a:spcAft>
            </a:pPr>
            <a:r>
              <a:rPr lang="de-DE" altLang="it-IT" sz="2000" b="1" dirty="0">
                <a:solidFill>
                  <a:srgbClr val="777777"/>
                </a:solidFill>
                <a:latin typeface="Tahoma" panose="020B0604030504040204" pitchFamily="34" charset="0"/>
              </a:rPr>
              <a:t>Bezeichnung</a:t>
            </a:r>
            <a:r>
              <a:rPr lang="de-DE" altLang="it-IT" sz="2000" dirty="0">
                <a:solidFill>
                  <a:srgbClr val="777777"/>
                </a:solidFill>
                <a:latin typeface="Tahoma" panose="020B0604030504040204" pitchFamily="34" charset="0"/>
              </a:rPr>
              <a:t>: Chardonnay Contessa </a:t>
            </a:r>
            <a:r>
              <a:rPr lang="de-DE" altLang="it-IT" sz="2000" dirty="0" err="1">
                <a:solidFill>
                  <a:srgbClr val="777777"/>
                </a:solidFill>
                <a:latin typeface="Tahoma" panose="020B0604030504040204" pitchFamily="34" charset="0"/>
              </a:rPr>
              <a:t>Entellina</a:t>
            </a:r>
            <a:r>
              <a:rPr lang="de-DE" altLang="it-IT" sz="2000" dirty="0">
                <a:solidFill>
                  <a:srgbClr val="777777"/>
                </a:solidFill>
                <a:latin typeface="Tahoma" panose="020B0604030504040204" pitchFamily="34" charset="0"/>
              </a:rPr>
              <a:t> Doc </a:t>
            </a:r>
            <a:r>
              <a:rPr lang="de-DE" altLang="it-IT" sz="2000" dirty="0" err="1">
                <a:solidFill>
                  <a:srgbClr val="777777"/>
                </a:solidFill>
                <a:latin typeface="Tahoma" panose="020B0604030504040204" pitchFamily="34" charset="0"/>
              </a:rPr>
              <a:t>Sicilia</a:t>
            </a:r>
            <a:endParaRPr lang="de-DE" altLang="it-IT" sz="2000" dirty="0">
              <a:solidFill>
                <a:srgbClr val="777777"/>
              </a:solidFill>
              <a:latin typeface="Tahoma" panose="020B0604030504040204" pitchFamily="34" charset="0"/>
            </a:endParaRPr>
          </a:p>
          <a:p>
            <a:pPr>
              <a:lnSpc>
                <a:spcPct val="150000"/>
              </a:lnSpc>
              <a:spcAft>
                <a:spcPts val="1000"/>
              </a:spcAft>
            </a:pPr>
            <a:r>
              <a:rPr lang="de-DE" altLang="it-IT" sz="2000" b="1" dirty="0">
                <a:solidFill>
                  <a:srgbClr val="777777"/>
                </a:solidFill>
                <a:latin typeface="Tahoma" panose="020B0604030504040204" pitchFamily="34" charset="0"/>
              </a:rPr>
              <a:t>Rebsorte</a:t>
            </a:r>
            <a:r>
              <a:rPr lang="de-DE" altLang="it-IT" sz="2000" dirty="0">
                <a:solidFill>
                  <a:srgbClr val="777777"/>
                </a:solidFill>
                <a:latin typeface="Tahoma" panose="020B0604030504040204" pitchFamily="34" charset="0"/>
              </a:rPr>
              <a:t>: Chardonnay</a:t>
            </a:r>
          </a:p>
          <a:p>
            <a:pPr>
              <a:lnSpc>
                <a:spcPct val="150000"/>
              </a:lnSpc>
              <a:spcAft>
                <a:spcPts val="1000"/>
              </a:spcAft>
            </a:pPr>
            <a:r>
              <a:rPr lang="de-DE" altLang="it-IT" sz="2000" b="1" dirty="0">
                <a:solidFill>
                  <a:srgbClr val="777777"/>
                </a:solidFill>
                <a:latin typeface="Tahoma" panose="020B0604030504040204" pitchFamily="34" charset="0"/>
              </a:rPr>
              <a:t>Beschreibung</a:t>
            </a:r>
            <a:r>
              <a:rPr lang="de-DE" altLang="it-IT" sz="2000" dirty="0">
                <a:solidFill>
                  <a:srgbClr val="777777"/>
                </a:solidFill>
                <a:latin typeface="Tahoma" panose="020B0604030504040204" pitchFamily="34" charset="0"/>
              </a:rPr>
              <a:t>: Volles Bouquet mit Noten von gelbem Obst und Weißdorn mit mineralischem Hintergrund. Lang und anhaltend.</a:t>
            </a:r>
          </a:p>
          <a:p>
            <a:pPr>
              <a:lnSpc>
                <a:spcPct val="150000"/>
              </a:lnSpc>
              <a:spcAft>
                <a:spcPts val="1000"/>
              </a:spcAft>
            </a:pPr>
            <a:r>
              <a:rPr lang="de-DE" altLang="it-IT" sz="2000" b="1" dirty="0">
                <a:solidFill>
                  <a:srgbClr val="777777"/>
                </a:solidFill>
                <a:latin typeface="Tahoma" panose="020B0604030504040204" pitchFamily="34" charset="0"/>
              </a:rPr>
              <a:t>Ausbau</a:t>
            </a:r>
            <a:r>
              <a:rPr lang="de-DE" altLang="it-IT" sz="2000" dirty="0">
                <a:solidFill>
                  <a:srgbClr val="777777"/>
                </a:solidFill>
                <a:latin typeface="Tahoma" panose="020B0604030504040204" pitchFamily="34" charset="0"/>
              </a:rPr>
              <a:t>: 8 Monate in Tanks (35%) und in </a:t>
            </a:r>
            <a:r>
              <a:rPr lang="de-DE" altLang="it-IT" sz="2000" dirty="0" err="1">
                <a:solidFill>
                  <a:srgbClr val="777777"/>
                </a:solidFill>
                <a:latin typeface="Tahoma" panose="020B0604030504040204" pitchFamily="34" charset="0"/>
              </a:rPr>
              <a:t>Barriques</a:t>
            </a:r>
            <a:r>
              <a:rPr lang="de-DE" altLang="it-IT" sz="2000" dirty="0">
                <a:solidFill>
                  <a:srgbClr val="777777"/>
                </a:solidFill>
                <a:latin typeface="Tahoma" panose="020B0604030504040204" pitchFamily="34" charset="0"/>
              </a:rPr>
              <a:t> und Tonneau-Fässern (65%), 12 Monate in der Flasche.</a:t>
            </a:r>
          </a:p>
          <a:p>
            <a:pPr>
              <a:lnSpc>
                <a:spcPct val="150000"/>
              </a:lnSpc>
              <a:spcAft>
                <a:spcPts val="1000"/>
              </a:spcAft>
            </a:pPr>
            <a:r>
              <a:rPr lang="de-DE" altLang="it-IT" sz="2000" b="1" dirty="0">
                <a:solidFill>
                  <a:srgbClr val="777777"/>
                </a:solidFill>
                <a:latin typeface="Tahoma" panose="020B0604030504040204" pitchFamily="34" charset="0"/>
              </a:rPr>
              <a:t>Zu Tisch</a:t>
            </a:r>
            <a:r>
              <a:rPr lang="de-DE" altLang="it-IT" sz="2000" dirty="0">
                <a:solidFill>
                  <a:srgbClr val="777777"/>
                </a:solidFill>
                <a:latin typeface="Tahoma" panose="020B0604030504040204" pitchFamily="34" charset="0"/>
              </a:rPr>
              <a:t>: Hummer, Gemüsecremesuppe, Räucherfisch und gebratene Wachteln.</a:t>
            </a:r>
          </a:p>
        </p:txBody>
      </p:sp>
    </p:spTree>
    <p:extLst>
      <p:ext uri="{BB962C8B-B14F-4D97-AF65-F5344CB8AC3E}">
        <p14:creationId xmlns:p14="http://schemas.microsoft.com/office/powerpoint/2010/main" val="126328994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10896" y="755107"/>
            <a:ext cx="1847595" cy="5091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olo 1"/>
          <p:cNvSpPr>
            <a:spLocks noGrp="1" noChangeArrowheads="1"/>
          </p:cNvSpPr>
          <p:nvPr>
            <p:ph type="title"/>
          </p:nvPr>
        </p:nvSpPr>
        <p:spPr>
          <a:xfrm>
            <a:off x="0" y="0"/>
            <a:ext cx="9144000" cy="854075"/>
          </a:xfrm>
          <a:solidFill>
            <a:srgbClr val="0070C0"/>
          </a:solidFill>
        </p:spPr>
        <p:txBody>
          <a:bodyPr/>
          <a:lstStyle/>
          <a:p>
            <a:pPr algn="ctr"/>
            <a:r>
              <a:rPr lang="en-US" sz="3200" b="1" cap="small" dirty="0">
                <a:solidFill>
                  <a:prstClr val="white"/>
                </a:solidFill>
                <a:latin typeface="Calibri Light" panose="020F0302020204030204"/>
              </a:rPr>
              <a:t>Tancredi</a:t>
            </a:r>
            <a:r>
              <a:rPr lang="en-US" sz="3600" b="1" cap="small" dirty="0">
                <a:solidFill>
                  <a:prstClr val="white"/>
                </a:solidFill>
                <a:latin typeface="Calibri Light" panose="020F0302020204030204"/>
              </a:rPr>
              <a:t/>
            </a:r>
            <a:br>
              <a:rPr lang="en-US" sz="3600" b="1" cap="small" dirty="0">
                <a:solidFill>
                  <a:prstClr val="white"/>
                </a:solidFill>
                <a:latin typeface="Calibri Light" panose="020F0302020204030204"/>
              </a:rPr>
            </a:br>
            <a:r>
              <a:rPr lang="de-DE" sz="2000" b="1" cap="small" dirty="0">
                <a:solidFill>
                  <a:prstClr val="white"/>
                </a:solidFill>
                <a:latin typeface="Calibri Light" panose="020F0302020204030204"/>
              </a:rPr>
              <a:t>Ein eleganter Rotwein. Ein erschwinglicher Luxus</a:t>
            </a:r>
            <a:endParaRPr lang="en-US" altLang="it-IT" sz="2000" dirty="0" smtClean="0">
              <a:solidFill>
                <a:schemeClr val="bg1"/>
              </a:solidFill>
            </a:endParaRPr>
          </a:p>
        </p:txBody>
      </p:sp>
      <p:sp>
        <p:nvSpPr>
          <p:cNvPr id="7" name="Rettangolo 4"/>
          <p:cNvSpPr>
            <a:spLocks noChangeArrowheads="1"/>
          </p:cNvSpPr>
          <p:nvPr/>
        </p:nvSpPr>
        <p:spPr bwMode="auto">
          <a:xfrm>
            <a:off x="2222500" y="947738"/>
            <a:ext cx="6618288" cy="4697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nSpc>
                <a:spcPct val="150000"/>
              </a:lnSpc>
              <a:spcAft>
                <a:spcPts val="1000"/>
              </a:spcAft>
            </a:pPr>
            <a:r>
              <a:rPr lang="it-IT" altLang="it-IT" sz="2000" b="1" dirty="0">
                <a:solidFill>
                  <a:srgbClr val="777777"/>
                </a:solidFill>
                <a:latin typeface="Tahoma" panose="020B0604030504040204" pitchFamily="34" charset="0"/>
              </a:rPr>
              <a:t>Bezeichnung</a:t>
            </a:r>
            <a:r>
              <a:rPr lang="it-IT" altLang="it-IT" sz="2000" dirty="0">
                <a:solidFill>
                  <a:srgbClr val="777777"/>
                </a:solidFill>
                <a:latin typeface="Tahoma" panose="020B0604030504040204" pitchFamily="34" charset="0"/>
              </a:rPr>
              <a:t>: Terre Siciliane </a:t>
            </a:r>
            <a:r>
              <a:rPr lang="it-IT" altLang="it-IT" sz="2000" dirty="0" err="1">
                <a:solidFill>
                  <a:srgbClr val="777777"/>
                </a:solidFill>
                <a:latin typeface="Tahoma" panose="020B0604030504040204" pitchFamily="34" charset="0"/>
              </a:rPr>
              <a:t>Igt</a:t>
            </a:r>
            <a:endParaRPr lang="it-IT" altLang="it-IT" sz="2000" dirty="0">
              <a:solidFill>
                <a:srgbClr val="777777"/>
              </a:solidFill>
              <a:latin typeface="Tahoma" panose="020B0604030504040204" pitchFamily="34" charset="0"/>
            </a:endParaRPr>
          </a:p>
          <a:p>
            <a:pPr>
              <a:lnSpc>
                <a:spcPct val="150000"/>
              </a:lnSpc>
              <a:spcAft>
                <a:spcPts val="1000"/>
              </a:spcAft>
            </a:pPr>
            <a:r>
              <a:rPr lang="it-IT" altLang="it-IT" sz="2000" b="1" dirty="0" err="1">
                <a:solidFill>
                  <a:srgbClr val="777777"/>
                </a:solidFill>
                <a:latin typeface="Tahoma" panose="020B0604030504040204" pitchFamily="34" charset="0"/>
              </a:rPr>
              <a:t>Rebsorte</a:t>
            </a:r>
            <a:r>
              <a:rPr lang="it-IT" altLang="it-IT" sz="2000" dirty="0">
                <a:solidFill>
                  <a:srgbClr val="777777"/>
                </a:solidFill>
                <a:latin typeface="Tahoma" panose="020B0604030504040204" pitchFamily="34" charset="0"/>
              </a:rPr>
              <a:t>: Cabernet Sauvignon, Nero d’Avola, </a:t>
            </a:r>
            <a:r>
              <a:rPr lang="it-IT" altLang="it-IT" sz="2000" dirty="0" err="1">
                <a:solidFill>
                  <a:srgbClr val="777777"/>
                </a:solidFill>
                <a:latin typeface="Tahoma" panose="020B0604030504040204" pitchFamily="34" charset="0"/>
              </a:rPr>
              <a:t>Tannat</a:t>
            </a:r>
            <a:r>
              <a:rPr lang="it-IT" altLang="it-IT" sz="2000" dirty="0">
                <a:solidFill>
                  <a:srgbClr val="777777"/>
                </a:solidFill>
                <a:latin typeface="Tahoma" panose="020B0604030504040204" pitchFamily="34" charset="0"/>
              </a:rPr>
              <a:t> und </a:t>
            </a:r>
            <a:r>
              <a:rPr lang="it-IT" altLang="it-IT" sz="2000" dirty="0" err="1">
                <a:solidFill>
                  <a:srgbClr val="777777"/>
                </a:solidFill>
                <a:latin typeface="Tahoma" panose="020B0604030504040204" pitchFamily="34" charset="0"/>
              </a:rPr>
              <a:t>andere</a:t>
            </a:r>
            <a:r>
              <a:rPr lang="it-IT" altLang="it-IT" sz="2000" dirty="0">
                <a:solidFill>
                  <a:srgbClr val="777777"/>
                </a:solidFill>
                <a:latin typeface="Tahoma" panose="020B0604030504040204" pitchFamily="34" charset="0"/>
              </a:rPr>
              <a:t> </a:t>
            </a:r>
            <a:r>
              <a:rPr lang="it-IT" altLang="it-IT" sz="2000" dirty="0" err="1">
                <a:solidFill>
                  <a:srgbClr val="777777"/>
                </a:solidFill>
                <a:latin typeface="Tahoma" panose="020B0604030504040204" pitchFamily="34" charset="0"/>
              </a:rPr>
              <a:t>Trauben</a:t>
            </a:r>
            <a:endParaRPr lang="it-IT" altLang="it-IT" sz="2000" dirty="0">
              <a:solidFill>
                <a:srgbClr val="777777"/>
              </a:solidFill>
              <a:latin typeface="Tahoma" panose="020B0604030504040204" pitchFamily="34" charset="0"/>
            </a:endParaRPr>
          </a:p>
          <a:p>
            <a:pPr>
              <a:lnSpc>
                <a:spcPct val="150000"/>
              </a:lnSpc>
              <a:spcAft>
                <a:spcPts val="1000"/>
              </a:spcAft>
            </a:pPr>
            <a:r>
              <a:rPr lang="it-IT" altLang="it-IT" sz="2000" b="1" dirty="0" err="1">
                <a:solidFill>
                  <a:srgbClr val="777777"/>
                </a:solidFill>
                <a:latin typeface="Tahoma" panose="020B0604030504040204" pitchFamily="34" charset="0"/>
              </a:rPr>
              <a:t>Beschreibung</a:t>
            </a:r>
            <a:r>
              <a:rPr lang="it-IT" altLang="it-IT" sz="2000" dirty="0">
                <a:solidFill>
                  <a:srgbClr val="777777"/>
                </a:solidFill>
                <a:latin typeface="Tahoma" panose="020B0604030504040204" pitchFamily="34" charset="0"/>
              </a:rPr>
              <a:t>: </a:t>
            </a:r>
            <a:r>
              <a:rPr lang="it-IT" altLang="it-IT" sz="2000" dirty="0" err="1">
                <a:solidFill>
                  <a:srgbClr val="777777"/>
                </a:solidFill>
                <a:latin typeface="Tahoma" panose="020B0604030504040204" pitchFamily="34" charset="0"/>
              </a:rPr>
              <a:t>Weich</a:t>
            </a:r>
            <a:r>
              <a:rPr lang="it-IT" altLang="it-IT" sz="2000" dirty="0">
                <a:solidFill>
                  <a:srgbClr val="777777"/>
                </a:solidFill>
                <a:latin typeface="Tahoma" panose="020B0604030504040204" pitchFamily="34" charset="0"/>
              </a:rPr>
              <a:t> und </a:t>
            </a:r>
            <a:r>
              <a:rPr lang="it-IT" altLang="it-IT" sz="2000" dirty="0" err="1">
                <a:solidFill>
                  <a:srgbClr val="777777"/>
                </a:solidFill>
                <a:latin typeface="Tahoma" panose="020B0604030504040204" pitchFamily="34" charset="0"/>
              </a:rPr>
              <a:t>einnehmend</a:t>
            </a:r>
            <a:r>
              <a:rPr lang="it-IT" altLang="it-IT" sz="2000" dirty="0">
                <a:solidFill>
                  <a:srgbClr val="777777"/>
                </a:solidFill>
                <a:latin typeface="Tahoma" panose="020B0604030504040204" pitchFamily="34" charset="0"/>
              </a:rPr>
              <a:t>, </a:t>
            </a:r>
            <a:r>
              <a:rPr lang="it-IT" altLang="it-IT" sz="2000" dirty="0" err="1">
                <a:solidFill>
                  <a:srgbClr val="777777"/>
                </a:solidFill>
                <a:latin typeface="Tahoma" panose="020B0604030504040204" pitchFamily="34" charset="0"/>
              </a:rPr>
              <a:t>mit</a:t>
            </a:r>
            <a:r>
              <a:rPr lang="it-IT" altLang="it-IT" sz="2000" dirty="0">
                <a:solidFill>
                  <a:srgbClr val="777777"/>
                </a:solidFill>
                <a:latin typeface="Tahoma" panose="020B0604030504040204" pitchFamily="34" charset="0"/>
              </a:rPr>
              <a:t> </a:t>
            </a:r>
            <a:r>
              <a:rPr lang="it-IT" altLang="it-IT" sz="2000" dirty="0" err="1">
                <a:solidFill>
                  <a:srgbClr val="777777"/>
                </a:solidFill>
                <a:latin typeface="Tahoma" panose="020B0604030504040204" pitchFamily="34" charset="0"/>
              </a:rPr>
              <a:t>Noten</a:t>
            </a:r>
            <a:r>
              <a:rPr lang="it-IT" altLang="it-IT" sz="2000" dirty="0">
                <a:solidFill>
                  <a:srgbClr val="777777"/>
                </a:solidFill>
                <a:latin typeface="Tahoma" panose="020B0604030504040204" pitchFamily="34" charset="0"/>
              </a:rPr>
              <a:t> von </a:t>
            </a:r>
            <a:r>
              <a:rPr lang="it-IT" altLang="it-IT" sz="2000" dirty="0" err="1">
                <a:solidFill>
                  <a:srgbClr val="777777"/>
                </a:solidFill>
                <a:latin typeface="Tahoma" panose="020B0604030504040204" pitchFamily="34" charset="0"/>
              </a:rPr>
              <a:t>Lakritze</a:t>
            </a:r>
            <a:r>
              <a:rPr lang="it-IT" altLang="it-IT" sz="2000" dirty="0">
                <a:solidFill>
                  <a:srgbClr val="777777"/>
                </a:solidFill>
                <a:latin typeface="Tahoma" panose="020B0604030504040204" pitchFamily="34" charset="0"/>
              </a:rPr>
              <a:t>, </a:t>
            </a:r>
            <a:r>
              <a:rPr lang="it-IT" altLang="it-IT" sz="2000" dirty="0" err="1">
                <a:solidFill>
                  <a:srgbClr val="777777"/>
                </a:solidFill>
                <a:latin typeface="Tahoma" panose="020B0604030504040204" pitchFamily="34" charset="0"/>
              </a:rPr>
              <a:t>Sauerkirschen</a:t>
            </a:r>
            <a:r>
              <a:rPr lang="it-IT" altLang="it-IT" sz="2000" dirty="0">
                <a:solidFill>
                  <a:srgbClr val="777777"/>
                </a:solidFill>
                <a:latin typeface="Tahoma" panose="020B0604030504040204" pitchFamily="34" charset="0"/>
              </a:rPr>
              <a:t>, </a:t>
            </a:r>
            <a:r>
              <a:rPr lang="it-IT" altLang="it-IT" sz="2000" dirty="0" err="1">
                <a:solidFill>
                  <a:srgbClr val="777777"/>
                </a:solidFill>
                <a:latin typeface="Tahoma" panose="020B0604030504040204" pitchFamily="34" charset="0"/>
              </a:rPr>
              <a:t>Kakao</a:t>
            </a:r>
            <a:r>
              <a:rPr lang="it-IT" altLang="it-IT" sz="2000" dirty="0">
                <a:solidFill>
                  <a:srgbClr val="777777"/>
                </a:solidFill>
                <a:latin typeface="Tahoma" panose="020B0604030504040204" pitchFamily="34" charset="0"/>
              </a:rPr>
              <a:t> und </a:t>
            </a:r>
            <a:r>
              <a:rPr lang="it-IT" altLang="it-IT" sz="2000" dirty="0" err="1">
                <a:solidFill>
                  <a:srgbClr val="777777"/>
                </a:solidFill>
                <a:latin typeface="Tahoma" panose="020B0604030504040204" pitchFamily="34" charset="0"/>
              </a:rPr>
              <a:t>Tabak</a:t>
            </a:r>
            <a:r>
              <a:rPr lang="it-IT" altLang="it-IT" sz="2000" dirty="0">
                <a:solidFill>
                  <a:srgbClr val="777777"/>
                </a:solidFill>
                <a:latin typeface="Tahoma" panose="020B0604030504040204" pitchFamily="34" charset="0"/>
              </a:rPr>
              <a:t>.</a:t>
            </a:r>
          </a:p>
          <a:p>
            <a:pPr>
              <a:lnSpc>
                <a:spcPct val="150000"/>
              </a:lnSpc>
              <a:spcAft>
                <a:spcPts val="1000"/>
              </a:spcAft>
            </a:pPr>
            <a:r>
              <a:rPr lang="it-IT" altLang="it-IT" sz="2000" b="1" dirty="0" err="1">
                <a:solidFill>
                  <a:srgbClr val="777777"/>
                </a:solidFill>
                <a:latin typeface="Tahoma" panose="020B0604030504040204" pitchFamily="34" charset="0"/>
              </a:rPr>
              <a:t>Ausbau</a:t>
            </a:r>
            <a:r>
              <a:rPr lang="it-IT" altLang="it-IT" sz="2000" dirty="0">
                <a:solidFill>
                  <a:srgbClr val="777777"/>
                </a:solidFill>
                <a:latin typeface="Tahoma" panose="020B0604030504040204" pitchFamily="34" charset="0"/>
              </a:rPr>
              <a:t>: 14 Monate </a:t>
            </a:r>
            <a:r>
              <a:rPr lang="it-IT" altLang="it-IT" sz="2000" dirty="0" err="1">
                <a:solidFill>
                  <a:srgbClr val="777777"/>
                </a:solidFill>
                <a:latin typeface="Tahoma" panose="020B0604030504040204" pitchFamily="34" charset="0"/>
              </a:rPr>
              <a:t>im</a:t>
            </a:r>
            <a:r>
              <a:rPr lang="it-IT" altLang="it-IT" sz="2000" dirty="0">
                <a:solidFill>
                  <a:srgbClr val="777777"/>
                </a:solidFill>
                <a:latin typeface="Tahoma" panose="020B0604030504040204" pitchFamily="34" charset="0"/>
              </a:rPr>
              <a:t> Barrique, 24 Monate in </a:t>
            </a:r>
            <a:r>
              <a:rPr lang="it-IT" altLang="it-IT" sz="2000" dirty="0" err="1">
                <a:solidFill>
                  <a:srgbClr val="777777"/>
                </a:solidFill>
                <a:latin typeface="Tahoma" panose="020B0604030504040204" pitchFamily="34" charset="0"/>
              </a:rPr>
              <a:t>der</a:t>
            </a:r>
            <a:r>
              <a:rPr lang="it-IT" altLang="it-IT" sz="2000" dirty="0">
                <a:solidFill>
                  <a:srgbClr val="777777"/>
                </a:solidFill>
                <a:latin typeface="Tahoma" panose="020B0604030504040204" pitchFamily="34" charset="0"/>
              </a:rPr>
              <a:t> </a:t>
            </a:r>
            <a:r>
              <a:rPr lang="it-IT" altLang="it-IT" sz="2000" dirty="0" err="1">
                <a:solidFill>
                  <a:srgbClr val="777777"/>
                </a:solidFill>
                <a:latin typeface="Tahoma" panose="020B0604030504040204" pitchFamily="34" charset="0"/>
              </a:rPr>
              <a:t>Flasche</a:t>
            </a:r>
            <a:r>
              <a:rPr lang="it-IT" altLang="it-IT" sz="2000" dirty="0">
                <a:solidFill>
                  <a:srgbClr val="777777"/>
                </a:solidFill>
                <a:latin typeface="Tahoma" panose="020B0604030504040204" pitchFamily="34" charset="0"/>
              </a:rPr>
              <a:t>.</a:t>
            </a:r>
          </a:p>
          <a:p>
            <a:pPr>
              <a:lnSpc>
                <a:spcPct val="150000"/>
              </a:lnSpc>
              <a:spcAft>
                <a:spcPts val="1000"/>
              </a:spcAft>
            </a:pPr>
            <a:r>
              <a:rPr lang="it-IT" altLang="it-IT" sz="2000" b="1" dirty="0" err="1">
                <a:solidFill>
                  <a:srgbClr val="777777"/>
                </a:solidFill>
                <a:latin typeface="Tahoma" panose="020B0604030504040204" pitchFamily="34" charset="0"/>
              </a:rPr>
              <a:t>Zu</a:t>
            </a:r>
            <a:r>
              <a:rPr lang="it-IT" altLang="it-IT" sz="2000" dirty="0">
                <a:solidFill>
                  <a:srgbClr val="777777"/>
                </a:solidFill>
                <a:latin typeface="Tahoma" panose="020B0604030504040204" pitchFamily="34" charset="0"/>
              </a:rPr>
              <a:t> </a:t>
            </a:r>
            <a:r>
              <a:rPr lang="it-IT" altLang="it-IT" sz="2000" b="1" dirty="0" err="1">
                <a:solidFill>
                  <a:srgbClr val="777777"/>
                </a:solidFill>
                <a:latin typeface="Tahoma" panose="020B0604030504040204" pitchFamily="34" charset="0"/>
              </a:rPr>
              <a:t>Tisch</a:t>
            </a:r>
            <a:r>
              <a:rPr lang="it-IT" altLang="it-IT" sz="2000" dirty="0">
                <a:solidFill>
                  <a:srgbClr val="777777"/>
                </a:solidFill>
                <a:latin typeface="Tahoma" panose="020B0604030504040204" pitchFamily="34" charset="0"/>
              </a:rPr>
              <a:t>: </a:t>
            </a:r>
            <a:r>
              <a:rPr lang="it-IT" altLang="it-IT" sz="2000" dirty="0" err="1">
                <a:solidFill>
                  <a:srgbClr val="777777"/>
                </a:solidFill>
                <a:latin typeface="Tahoma" panose="020B0604030504040204" pitchFamily="34" charset="0"/>
              </a:rPr>
              <a:t>Rindersteak</a:t>
            </a:r>
            <a:r>
              <a:rPr lang="it-IT" altLang="it-IT" sz="2000" dirty="0">
                <a:solidFill>
                  <a:srgbClr val="777777"/>
                </a:solidFill>
                <a:latin typeface="Tahoma" panose="020B0604030504040204" pitchFamily="34" charset="0"/>
              </a:rPr>
              <a:t>, </a:t>
            </a:r>
            <a:r>
              <a:rPr lang="it-IT" altLang="it-IT" sz="2000" dirty="0" err="1">
                <a:solidFill>
                  <a:srgbClr val="777777"/>
                </a:solidFill>
                <a:latin typeface="Tahoma" panose="020B0604030504040204" pitchFamily="34" charset="0"/>
              </a:rPr>
              <a:t>spezial</a:t>
            </a:r>
            <a:r>
              <a:rPr lang="it-IT" altLang="it-IT" sz="2000" dirty="0">
                <a:solidFill>
                  <a:srgbClr val="777777"/>
                </a:solidFill>
                <a:latin typeface="Tahoma" panose="020B0604030504040204" pitchFamily="34" charset="0"/>
              </a:rPr>
              <a:t>-Hamburger und </a:t>
            </a:r>
            <a:r>
              <a:rPr lang="it-IT" altLang="it-IT" sz="2000" dirty="0" err="1">
                <a:solidFill>
                  <a:srgbClr val="777777"/>
                </a:solidFill>
                <a:latin typeface="Tahoma" panose="020B0604030504040204" pitchFamily="34" charset="0"/>
              </a:rPr>
              <a:t>Wildgerichte</a:t>
            </a:r>
            <a:r>
              <a:rPr lang="it-IT" altLang="it-IT" sz="2000" dirty="0">
                <a:solidFill>
                  <a:srgbClr val="777777"/>
                </a:solidFill>
                <a:latin typeface="Tahoma" panose="020B0604030504040204" pitchFamily="34" charset="0"/>
              </a:rPr>
              <a:t>.</a:t>
            </a:r>
            <a:endParaRPr lang="it-IT" altLang="it-IT" sz="2000" dirty="0">
              <a:solidFill>
                <a:srgbClr val="777777"/>
              </a:solidFill>
              <a:latin typeface="Tahoma" panose="020B0604030504040204" pitchFamily="34" charset="0"/>
            </a:endParaRPr>
          </a:p>
        </p:txBody>
      </p:sp>
    </p:spTree>
    <p:extLst>
      <p:ext uri="{BB962C8B-B14F-4D97-AF65-F5344CB8AC3E}">
        <p14:creationId xmlns:p14="http://schemas.microsoft.com/office/powerpoint/2010/main" val="108770438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Connettore diritto 9"/>
          <p:cNvCxnSpPr/>
          <p:nvPr/>
        </p:nvCxnSpPr>
        <p:spPr>
          <a:xfrm>
            <a:off x="4586288" y="609600"/>
            <a:ext cx="0" cy="624840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29" name="Titolo 1"/>
          <p:cNvSpPr>
            <a:spLocks noGrp="1"/>
          </p:cNvSpPr>
          <p:nvPr>
            <p:ph type="title"/>
          </p:nvPr>
        </p:nvSpPr>
        <p:spPr>
          <a:xfrm>
            <a:off x="0" y="0"/>
            <a:ext cx="9144000" cy="796925"/>
          </a:xfrm>
          <a:solidFill>
            <a:srgbClr val="FFC000"/>
          </a:solidFill>
        </p:spPr>
        <p:txBody>
          <a:bodyPr>
            <a:normAutofit fontScale="90000"/>
          </a:bodyPr>
          <a:lstStyle/>
          <a:p>
            <a:pPr algn="ctr" eaLnBrk="1" fontAlgn="auto" hangingPunct="1">
              <a:spcAft>
                <a:spcPts val="0"/>
              </a:spcAft>
              <a:defRPr/>
            </a:pPr>
            <a:r>
              <a:rPr lang="de-DE" sz="3600" dirty="0">
                <a:solidFill>
                  <a:schemeClr val="bg1"/>
                </a:solidFill>
              </a:rPr>
              <a:t>Überraschende Weine</a:t>
            </a:r>
            <a:br>
              <a:rPr lang="de-DE" sz="3600" dirty="0">
                <a:solidFill>
                  <a:schemeClr val="bg1"/>
                </a:solidFill>
              </a:rPr>
            </a:br>
            <a:r>
              <a:rPr lang="de-DE" sz="2700" b="0" dirty="0">
                <a:solidFill>
                  <a:schemeClr val="bg1"/>
                </a:solidFill>
              </a:rPr>
              <a:t>Aus den versteckten Winkeln Siziliens.</a:t>
            </a:r>
            <a:endParaRPr lang="en-US" sz="2700" b="0" dirty="0">
              <a:solidFill>
                <a:schemeClr val="bg1"/>
              </a:solidFill>
            </a:endParaRPr>
          </a:p>
        </p:txBody>
      </p:sp>
      <p:sp>
        <p:nvSpPr>
          <p:cNvPr id="7" name="Titolo 1"/>
          <p:cNvSpPr txBox="1">
            <a:spLocks/>
          </p:cNvSpPr>
          <p:nvPr/>
        </p:nvSpPr>
        <p:spPr>
          <a:xfrm>
            <a:off x="0" y="5375275"/>
            <a:ext cx="9158288" cy="1482725"/>
          </a:xfrm>
          <a:prstGeom prst="rect">
            <a:avLst/>
          </a:prstGeom>
          <a:solidFill>
            <a:srgbClr val="FFC000"/>
          </a:solidFill>
          <a:ln>
            <a:solidFill>
              <a:schemeClr val="accent1"/>
            </a:solidFill>
          </a:ln>
        </p:spPr>
        <p:txBody>
          <a:bodyPr anchor="b"/>
          <a:lstStyle>
            <a:lvl1pPr algn="l" rtl="0" eaLnBrk="1" latinLnBrk="0" hangingPunct="1">
              <a:spcBef>
                <a:spcPct val="0"/>
              </a:spcBef>
              <a:buNone/>
              <a:defRPr kumimoji="0" sz="3000" b="1" kern="1200" cap="small" baseline="0">
                <a:solidFill>
                  <a:schemeClr val="tx2"/>
                </a:solidFill>
                <a:latin typeface="+mj-lt"/>
                <a:ea typeface="+mj-ea"/>
                <a:cs typeface="+mj-cs"/>
              </a:defRPr>
            </a:lvl1pPr>
          </a:lstStyle>
          <a:p>
            <a:pPr algn="ctr">
              <a:defRPr/>
            </a:pPr>
            <a:r>
              <a:rPr lang="en-US" sz="3200" b="0" dirty="0" err="1">
                <a:solidFill>
                  <a:prstClr val="white"/>
                </a:solidFill>
              </a:rPr>
              <a:t>Für</a:t>
            </a:r>
            <a:r>
              <a:rPr lang="en-US" sz="3200" b="0" dirty="0">
                <a:solidFill>
                  <a:prstClr val="white"/>
                </a:solidFill>
              </a:rPr>
              <a:t> den </a:t>
            </a:r>
            <a:r>
              <a:rPr lang="en-US" sz="3200" b="0" dirty="0" err="1">
                <a:solidFill>
                  <a:prstClr val="white"/>
                </a:solidFill>
              </a:rPr>
              <a:t>Wunsch</a:t>
            </a:r>
            <a:r>
              <a:rPr lang="en-US" sz="3200" b="0" dirty="0">
                <a:solidFill>
                  <a:prstClr val="white"/>
                </a:solidFill>
              </a:rPr>
              <a:t> </a:t>
            </a:r>
            <a:r>
              <a:rPr lang="en-US" sz="3200" b="0" dirty="0" err="1">
                <a:solidFill>
                  <a:prstClr val="white"/>
                </a:solidFill>
              </a:rPr>
              <a:t>nach</a:t>
            </a:r>
            <a:r>
              <a:rPr lang="en-US" sz="3200" b="0" dirty="0">
                <a:solidFill>
                  <a:prstClr val="white"/>
                </a:solidFill>
              </a:rPr>
              <a:t> </a:t>
            </a:r>
            <a:r>
              <a:rPr lang="it-IT" sz="3200" dirty="0" smtClean="0">
                <a:solidFill>
                  <a:prstClr val="white"/>
                </a:solidFill>
              </a:rPr>
              <a:t>ORIGINALITÄT</a:t>
            </a:r>
            <a:endParaRPr lang="it-IT" sz="2800" dirty="0" smtClean="0">
              <a:solidFill>
                <a:prstClr val="white"/>
              </a:solidFill>
            </a:endParaRPr>
          </a:p>
          <a:p>
            <a:pPr algn="ctr">
              <a:defRPr/>
            </a:pPr>
            <a:r>
              <a:rPr lang="de-DE" sz="2400" dirty="0">
                <a:solidFill>
                  <a:prstClr val="white"/>
                </a:solidFill>
              </a:rPr>
              <a:t>Ungewöhnliche Gebiete erkunden. Mit originellen Auslesen überraschen. </a:t>
            </a:r>
            <a:r>
              <a:rPr lang="de-DE" sz="2400" dirty="0" smtClean="0">
                <a:solidFill>
                  <a:prstClr val="white"/>
                </a:solidFill>
              </a:rPr>
              <a:t>Emotionen </a:t>
            </a:r>
            <a:r>
              <a:rPr lang="de-DE" sz="2400" dirty="0">
                <a:solidFill>
                  <a:prstClr val="white"/>
                </a:solidFill>
              </a:rPr>
              <a:t>erleben, die erzählt werden möchten</a:t>
            </a:r>
            <a:endParaRPr lang="en-US" sz="2400" dirty="0">
              <a:solidFill>
                <a:prstClr val="white"/>
              </a:solidFill>
            </a:endParaRPr>
          </a:p>
        </p:txBody>
      </p:sp>
      <p:pic>
        <p:nvPicPr>
          <p:cNvPr id="2" name="Immagine 1"/>
          <p:cNvPicPr>
            <a:picLocks noChangeAspect="1"/>
          </p:cNvPicPr>
          <p:nvPr/>
        </p:nvPicPr>
        <p:blipFill rotWithShape="1">
          <a:blip r:embed="rId2"/>
          <a:srcRect l="-157" t="3835" r="-167" b="-4830"/>
          <a:stretch/>
        </p:blipFill>
        <p:spPr>
          <a:xfrm>
            <a:off x="-15240" y="746761"/>
            <a:ext cx="9173528" cy="5098414"/>
          </a:xfrm>
          <a:prstGeom prst="rect">
            <a:avLst/>
          </a:prstGeom>
        </p:spPr>
      </p:pic>
    </p:spTree>
    <p:extLst>
      <p:ext uri="{BB962C8B-B14F-4D97-AF65-F5344CB8AC3E}">
        <p14:creationId xmlns:p14="http://schemas.microsoft.com/office/powerpoint/2010/main" val="49143429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9"/>
          <p:cNvSpPr>
            <a:spLocks noChangeArrowheads="1"/>
          </p:cNvSpPr>
          <p:nvPr/>
        </p:nvSpPr>
        <p:spPr bwMode="auto">
          <a:xfrm>
            <a:off x="2423160" y="1029409"/>
            <a:ext cx="6464808" cy="43447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lvl="0" fontAlgn="base">
              <a:lnSpc>
                <a:spcPct val="150000"/>
              </a:lnSpc>
              <a:spcBef>
                <a:spcPct val="0"/>
              </a:spcBef>
              <a:spcAft>
                <a:spcPts val="1000"/>
              </a:spcAft>
            </a:pPr>
            <a:r>
              <a:rPr lang="de-DE" altLang="it-IT" b="1" dirty="0">
                <a:solidFill>
                  <a:srgbClr val="777777"/>
                </a:solidFill>
                <a:latin typeface="Tahoma" panose="020B0604030504040204" pitchFamily="34" charset="0"/>
              </a:rPr>
              <a:t>Bezeichnung</a:t>
            </a:r>
            <a:r>
              <a:rPr lang="de-DE" altLang="it-IT" dirty="0">
                <a:solidFill>
                  <a:srgbClr val="777777"/>
                </a:solidFill>
                <a:latin typeface="Tahoma" panose="020B0604030504040204" pitchFamily="34" charset="0"/>
              </a:rPr>
              <a:t>: </a:t>
            </a:r>
            <a:r>
              <a:rPr lang="de-DE" altLang="it-IT" dirty="0" err="1">
                <a:solidFill>
                  <a:srgbClr val="777777"/>
                </a:solidFill>
                <a:latin typeface="Tahoma" panose="020B0604030504040204" pitchFamily="34" charset="0"/>
              </a:rPr>
              <a:t>Etna</a:t>
            </a:r>
            <a:r>
              <a:rPr lang="de-DE" altLang="it-IT" dirty="0">
                <a:solidFill>
                  <a:srgbClr val="777777"/>
                </a:solidFill>
                <a:latin typeface="Tahoma" panose="020B0604030504040204" pitchFamily="34" charset="0"/>
              </a:rPr>
              <a:t> Bianco DOC</a:t>
            </a:r>
          </a:p>
          <a:p>
            <a:pPr lvl="0" fontAlgn="base">
              <a:lnSpc>
                <a:spcPct val="150000"/>
              </a:lnSpc>
              <a:spcBef>
                <a:spcPct val="0"/>
              </a:spcBef>
              <a:spcAft>
                <a:spcPts val="1000"/>
              </a:spcAft>
            </a:pPr>
            <a:r>
              <a:rPr lang="de-DE" altLang="it-IT" b="1" dirty="0">
                <a:solidFill>
                  <a:srgbClr val="777777"/>
                </a:solidFill>
                <a:latin typeface="Tahoma" panose="020B0604030504040204" pitchFamily="34" charset="0"/>
              </a:rPr>
              <a:t>Rebsorte</a:t>
            </a:r>
            <a:r>
              <a:rPr lang="de-DE" altLang="it-IT" dirty="0">
                <a:solidFill>
                  <a:srgbClr val="777777"/>
                </a:solidFill>
                <a:latin typeface="Tahoma" panose="020B0604030504040204" pitchFamily="34" charset="0"/>
              </a:rPr>
              <a:t>: </a:t>
            </a:r>
            <a:r>
              <a:rPr lang="de-DE" altLang="it-IT" dirty="0" err="1">
                <a:solidFill>
                  <a:srgbClr val="777777"/>
                </a:solidFill>
                <a:latin typeface="Tahoma" panose="020B0604030504040204" pitchFamily="34" charset="0"/>
              </a:rPr>
              <a:t>Carricante</a:t>
            </a:r>
            <a:endParaRPr lang="de-DE" altLang="it-IT" dirty="0">
              <a:solidFill>
                <a:srgbClr val="777777"/>
              </a:solidFill>
              <a:latin typeface="Tahoma" panose="020B0604030504040204" pitchFamily="34" charset="0"/>
            </a:endParaRPr>
          </a:p>
          <a:p>
            <a:pPr lvl="0" fontAlgn="base">
              <a:lnSpc>
                <a:spcPct val="150000"/>
              </a:lnSpc>
              <a:spcBef>
                <a:spcPct val="0"/>
              </a:spcBef>
              <a:spcAft>
                <a:spcPts val="1000"/>
              </a:spcAft>
            </a:pPr>
            <a:r>
              <a:rPr lang="de-DE" altLang="it-IT" b="1" dirty="0">
                <a:solidFill>
                  <a:srgbClr val="777777"/>
                </a:solidFill>
                <a:latin typeface="Tahoma" panose="020B0604030504040204" pitchFamily="34" charset="0"/>
              </a:rPr>
              <a:t>Beschreibung</a:t>
            </a:r>
            <a:r>
              <a:rPr lang="de-DE" altLang="it-IT" dirty="0">
                <a:solidFill>
                  <a:srgbClr val="777777"/>
                </a:solidFill>
                <a:latin typeface="Tahoma" panose="020B0604030504040204" pitchFamily="34" charset="0"/>
              </a:rPr>
              <a:t>: feine aromatische Kräuter Noten, Zitrusfrüchte und Feuerstein. Am Gaumen ist er einnehmend, frisch und würzig und wird von bemerkenswerter </a:t>
            </a:r>
            <a:r>
              <a:rPr lang="de-DE" altLang="it-IT" dirty="0" err="1">
                <a:solidFill>
                  <a:srgbClr val="777777"/>
                </a:solidFill>
                <a:latin typeface="Tahoma" panose="020B0604030504040204" pitchFamily="34" charset="0"/>
              </a:rPr>
              <a:t>Mineralität</a:t>
            </a:r>
            <a:r>
              <a:rPr lang="de-DE" altLang="it-IT" dirty="0">
                <a:solidFill>
                  <a:srgbClr val="777777"/>
                </a:solidFill>
                <a:latin typeface="Tahoma" panose="020B0604030504040204" pitchFamily="34" charset="0"/>
              </a:rPr>
              <a:t>.</a:t>
            </a:r>
          </a:p>
          <a:p>
            <a:pPr lvl="0" fontAlgn="base">
              <a:lnSpc>
                <a:spcPct val="150000"/>
              </a:lnSpc>
              <a:spcBef>
                <a:spcPct val="0"/>
              </a:spcBef>
              <a:spcAft>
                <a:spcPts val="1000"/>
              </a:spcAft>
            </a:pPr>
            <a:r>
              <a:rPr lang="de-DE" altLang="it-IT" b="1" dirty="0">
                <a:solidFill>
                  <a:srgbClr val="777777"/>
                </a:solidFill>
                <a:latin typeface="Tahoma" panose="020B0604030504040204" pitchFamily="34" charset="0"/>
              </a:rPr>
              <a:t>Ausbau</a:t>
            </a:r>
            <a:r>
              <a:rPr lang="de-DE" altLang="it-IT" dirty="0">
                <a:solidFill>
                  <a:srgbClr val="777777"/>
                </a:solidFill>
                <a:latin typeface="Tahoma" panose="020B0604030504040204" pitchFamily="34" charset="0"/>
              </a:rPr>
              <a:t>: 10 Monate in Wannen und teilweise in französischer Eiche für und dann mindestens 7 Monate in der Flasche</a:t>
            </a:r>
          </a:p>
          <a:p>
            <a:pPr lvl="0" fontAlgn="base">
              <a:lnSpc>
                <a:spcPct val="150000"/>
              </a:lnSpc>
              <a:spcBef>
                <a:spcPct val="0"/>
              </a:spcBef>
              <a:spcAft>
                <a:spcPts val="1000"/>
              </a:spcAft>
            </a:pPr>
            <a:r>
              <a:rPr lang="de-DE" altLang="it-IT" b="1" dirty="0">
                <a:solidFill>
                  <a:srgbClr val="777777"/>
                </a:solidFill>
                <a:latin typeface="Tahoma" panose="020B0604030504040204" pitchFamily="34" charset="0"/>
              </a:rPr>
              <a:t>Zu Tisch</a:t>
            </a:r>
            <a:r>
              <a:rPr lang="de-DE" altLang="it-IT" dirty="0">
                <a:solidFill>
                  <a:srgbClr val="777777"/>
                </a:solidFill>
                <a:latin typeface="Tahoma" panose="020B0604030504040204" pitchFamily="34" charset="0"/>
              </a:rPr>
              <a:t>: Perfekt zu Krustentieren, ersten vegetarischen Gängen und Steinpilzen.</a:t>
            </a:r>
            <a:endParaRPr lang="de-DE" altLang="it-IT" dirty="0">
              <a:solidFill>
                <a:srgbClr val="777777"/>
              </a:solidFill>
              <a:latin typeface="Tahoma" panose="020B0604030504040204" pitchFamily="34" charset="0"/>
            </a:endParaRPr>
          </a:p>
        </p:txBody>
      </p:sp>
      <p:sp>
        <p:nvSpPr>
          <p:cNvPr id="5" name="Titolo 1"/>
          <p:cNvSpPr>
            <a:spLocks noGrp="1" noChangeArrowheads="1"/>
          </p:cNvSpPr>
          <p:nvPr>
            <p:ph type="title"/>
          </p:nvPr>
        </p:nvSpPr>
        <p:spPr>
          <a:xfrm>
            <a:off x="0" y="0"/>
            <a:ext cx="9144000" cy="842963"/>
          </a:xfrm>
          <a:solidFill>
            <a:srgbClr val="FFC000"/>
          </a:solidFill>
        </p:spPr>
        <p:txBody>
          <a:bodyPr/>
          <a:lstStyle/>
          <a:p>
            <a:pPr algn="ctr"/>
            <a:r>
              <a:rPr lang="en-US" sz="3100" b="1" cap="small" dirty="0">
                <a:solidFill>
                  <a:prstClr val="white"/>
                </a:solidFill>
                <a:latin typeface="Calibri Light" panose="020F0302020204030204"/>
              </a:rPr>
              <a:t>Sul </a:t>
            </a:r>
            <a:r>
              <a:rPr lang="en-US" sz="3100" b="1" cap="small" dirty="0" err="1">
                <a:solidFill>
                  <a:prstClr val="white"/>
                </a:solidFill>
                <a:latin typeface="Calibri Light" panose="020F0302020204030204"/>
              </a:rPr>
              <a:t>Vulcano</a:t>
            </a:r>
            <a:r>
              <a:rPr lang="en-US" sz="3100" b="1" cap="small" dirty="0">
                <a:solidFill>
                  <a:prstClr val="white"/>
                </a:solidFill>
                <a:latin typeface="Calibri Light" panose="020F0302020204030204"/>
              </a:rPr>
              <a:t/>
            </a:r>
            <a:br>
              <a:rPr lang="en-US" sz="3100" b="1" cap="small" dirty="0">
                <a:solidFill>
                  <a:prstClr val="white"/>
                </a:solidFill>
                <a:latin typeface="Calibri Light" panose="020F0302020204030204"/>
              </a:rPr>
            </a:br>
            <a:r>
              <a:rPr lang="de-DE" sz="2000" b="1" cap="small" dirty="0">
                <a:solidFill>
                  <a:prstClr val="white"/>
                </a:solidFill>
                <a:latin typeface="Calibri Light" panose="020F0302020204030204"/>
              </a:rPr>
              <a:t>Eine kleine Produktion mit großartiger mineralischer Eleganz.</a:t>
            </a:r>
            <a:endParaRPr lang="en-US" altLang="it-IT" sz="2200" dirty="0" smtClean="0">
              <a:solidFill>
                <a:schemeClr val="bg1"/>
              </a:solidFill>
            </a:endParaRPr>
          </a:p>
        </p:txBody>
      </p:sp>
      <p:pic>
        <p:nvPicPr>
          <p:cNvPr id="6" name="Immagin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67108" y="850076"/>
            <a:ext cx="1469980" cy="5031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8254698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91260" y="842964"/>
            <a:ext cx="1402143" cy="4888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ttangolo 9"/>
          <p:cNvSpPr>
            <a:spLocks noChangeArrowheads="1"/>
          </p:cNvSpPr>
          <p:nvPr/>
        </p:nvSpPr>
        <p:spPr bwMode="auto">
          <a:xfrm>
            <a:off x="2423160" y="1137916"/>
            <a:ext cx="6233160" cy="429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lvl="0" fontAlgn="base">
              <a:lnSpc>
                <a:spcPct val="150000"/>
              </a:lnSpc>
              <a:spcBef>
                <a:spcPct val="0"/>
              </a:spcBef>
              <a:spcAft>
                <a:spcPts val="1000"/>
              </a:spcAft>
            </a:pPr>
            <a:r>
              <a:rPr lang="it-IT" altLang="it-IT" sz="2000" b="1" dirty="0">
                <a:solidFill>
                  <a:srgbClr val="777777"/>
                </a:solidFill>
                <a:latin typeface="Tahoma" panose="020B0604030504040204" pitchFamily="34" charset="0"/>
              </a:rPr>
              <a:t>Bezeichnung</a:t>
            </a:r>
            <a:r>
              <a:rPr lang="it-IT" altLang="it-IT" sz="2000" dirty="0">
                <a:solidFill>
                  <a:srgbClr val="777777"/>
                </a:solidFill>
                <a:latin typeface="Tahoma" panose="020B0604030504040204" pitchFamily="34" charset="0"/>
              </a:rPr>
              <a:t>: Frappato Vittoria Doc Sicilia </a:t>
            </a:r>
          </a:p>
          <a:p>
            <a:pPr lvl="0" fontAlgn="base">
              <a:lnSpc>
                <a:spcPct val="150000"/>
              </a:lnSpc>
              <a:spcBef>
                <a:spcPct val="0"/>
              </a:spcBef>
              <a:spcAft>
                <a:spcPts val="1000"/>
              </a:spcAft>
            </a:pPr>
            <a:r>
              <a:rPr lang="it-IT" altLang="it-IT" sz="2000" b="1" dirty="0" err="1">
                <a:solidFill>
                  <a:srgbClr val="777777"/>
                </a:solidFill>
                <a:latin typeface="Tahoma" panose="020B0604030504040204" pitchFamily="34" charset="0"/>
              </a:rPr>
              <a:t>Rebsorte</a:t>
            </a:r>
            <a:r>
              <a:rPr lang="it-IT" altLang="it-IT" sz="2000" dirty="0">
                <a:solidFill>
                  <a:srgbClr val="777777"/>
                </a:solidFill>
                <a:latin typeface="Tahoma" panose="020B0604030504040204" pitchFamily="34" charset="0"/>
              </a:rPr>
              <a:t>: Frappato</a:t>
            </a:r>
          </a:p>
          <a:p>
            <a:pPr lvl="0" fontAlgn="base">
              <a:lnSpc>
                <a:spcPct val="150000"/>
              </a:lnSpc>
              <a:spcBef>
                <a:spcPct val="0"/>
              </a:spcBef>
              <a:spcAft>
                <a:spcPts val="1000"/>
              </a:spcAft>
            </a:pPr>
            <a:r>
              <a:rPr lang="it-IT" altLang="it-IT" sz="2000" b="1" dirty="0" err="1">
                <a:solidFill>
                  <a:srgbClr val="777777"/>
                </a:solidFill>
                <a:latin typeface="Tahoma" panose="020B0604030504040204" pitchFamily="34" charset="0"/>
              </a:rPr>
              <a:t>Beschreibung</a:t>
            </a:r>
            <a:r>
              <a:rPr lang="it-IT" altLang="it-IT" sz="2000" dirty="0">
                <a:solidFill>
                  <a:srgbClr val="777777"/>
                </a:solidFill>
                <a:latin typeface="Tahoma" panose="020B0604030504040204" pitchFamily="34" charset="0"/>
              </a:rPr>
              <a:t>: </a:t>
            </a:r>
            <a:r>
              <a:rPr lang="it-IT" altLang="it-IT" sz="2000" dirty="0" err="1">
                <a:solidFill>
                  <a:srgbClr val="777777"/>
                </a:solidFill>
                <a:latin typeface="Tahoma" panose="020B0604030504040204" pitchFamily="34" charset="0"/>
              </a:rPr>
              <a:t>Duftender</a:t>
            </a:r>
            <a:r>
              <a:rPr lang="it-IT" altLang="it-IT" sz="2000" dirty="0">
                <a:solidFill>
                  <a:srgbClr val="777777"/>
                </a:solidFill>
                <a:latin typeface="Tahoma" panose="020B0604030504040204" pitchFamily="34" charset="0"/>
              </a:rPr>
              <a:t> </a:t>
            </a:r>
            <a:r>
              <a:rPr lang="it-IT" altLang="it-IT" sz="2000" dirty="0" err="1">
                <a:solidFill>
                  <a:srgbClr val="777777"/>
                </a:solidFill>
                <a:latin typeface="Tahoma" panose="020B0604030504040204" pitchFamily="34" charset="0"/>
              </a:rPr>
              <a:t>Wein</a:t>
            </a:r>
            <a:r>
              <a:rPr lang="it-IT" altLang="it-IT" sz="2000" dirty="0">
                <a:solidFill>
                  <a:srgbClr val="777777"/>
                </a:solidFill>
                <a:latin typeface="Tahoma" panose="020B0604030504040204" pitchFamily="34" charset="0"/>
              </a:rPr>
              <a:t> </a:t>
            </a:r>
            <a:r>
              <a:rPr lang="it-IT" altLang="it-IT" sz="2000" dirty="0" err="1">
                <a:solidFill>
                  <a:srgbClr val="777777"/>
                </a:solidFill>
                <a:latin typeface="Tahoma" panose="020B0604030504040204" pitchFamily="34" charset="0"/>
              </a:rPr>
              <a:t>mit</a:t>
            </a:r>
            <a:r>
              <a:rPr lang="it-IT" altLang="it-IT" sz="2000" dirty="0">
                <a:solidFill>
                  <a:srgbClr val="777777"/>
                </a:solidFill>
                <a:latin typeface="Tahoma" panose="020B0604030504040204" pitchFamily="34" charset="0"/>
              </a:rPr>
              <a:t> </a:t>
            </a:r>
            <a:r>
              <a:rPr lang="it-IT" altLang="it-IT" sz="2000" dirty="0" err="1">
                <a:solidFill>
                  <a:srgbClr val="777777"/>
                </a:solidFill>
                <a:latin typeface="Tahoma" panose="020B0604030504040204" pitchFamily="34" charset="0"/>
              </a:rPr>
              <a:t>intensiven</a:t>
            </a:r>
            <a:r>
              <a:rPr lang="it-IT" altLang="it-IT" sz="2000" dirty="0">
                <a:solidFill>
                  <a:srgbClr val="777777"/>
                </a:solidFill>
                <a:latin typeface="Tahoma" panose="020B0604030504040204" pitchFamily="34" charset="0"/>
              </a:rPr>
              <a:t> </a:t>
            </a:r>
            <a:r>
              <a:rPr lang="it-IT" altLang="it-IT" sz="2000" dirty="0" err="1">
                <a:solidFill>
                  <a:srgbClr val="777777"/>
                </a:solidFill>
                <a:latin typeface="Tahoma" panose="020B0604030504040204" pitchFamily="34" charset="0"/>
              </a:rPr>
              <a:t>Noten</a:t>
            </a:r>
            <a:r>
              <a:rPr lang="it-IT" altLang="it-IT" sz="2000" dirty="0">
                <a:solidFill>
                  <a:srgbClr val="777777"/>
                </a:solidFill>
                <a:latin typeface="Tahoma" panose="020B0604030504040204" pitchFamily="34" charset="0"/>
              </a:rPr>
              <a:t> von </a:t>
            </a:r>
            <a:r>
              <a:rPr lang="it-IT" altLang="it-IT" sz="2000" dirty="0" err="1">
                <a:solidFill>
                  <a:srgbClr val="777777"/>
                </a:solidFill>
                <a:latin typeface="Tahoma" panose="020B0604030504040204" pitchFamily="34" charset="0"/>
              </a:rPr>
              <a:t>Veilchen</a:t>
            </a:r>
            <a:r>
              <a:rPr lang="it-IT" altLang="it-IT" sz="2000" dirty="0">
                <a:solidFill>
                  <a:srgbClr val="777777"/>
                </a:solidFill>
                <a:latin typeface="Tahoma" panose="020B0604030504040204" pitchFamily="34" charset="0"/>
              </a:rPr>
              <a:t>, Rose und </a:t>
            </a:r>
            <a:r>
              <a:rPr lang="it-IT" altLang="it-IT" sz="2000" dirty="0" err="1">
                <a:solidFill>
                  <a:srgbClr val="777777"/>
                </a:solidFill>
                <a:latin typeface="Tahoma" panose="020B0604030504040204" pitchFamily="34" charset="0"/>
              </a:rPr>
              <a:t>roten</a:t>
            </a:r>
            <a:r>
              <a:rPr lang="it-IT" altLang="it-IT" sz="2000" dirty="0">
                <a:solidFill>
                  <a:srgbClr val="777777"/>
                </a:solidFill>
                <a:latin typeface="Tahoma" panose="020B0604030504040204" pitchFamily="34" charset="0"/>
              </a:rPr>
              <a:t> </a:t>
            </a:r>
            <a:r>
              <a:rPr lang="it-IT" altLang="it-IT" sz="2000" dirty="0" err="1">
                <a:solidFill>
                  <a:srgbClr val="777777"/>
                </a:solidFill>
                <a:latin typeface="Tahoma" panose="020B0604030504040204" pitchFamily="34" charset="0"/>
              </a:rPr>
              <a:t>Früchten</a:t>
            </a:r>
            <a:r>
              <a:rPr lang="it-IT" altLang="it-IT" sz="2000" dirty="0">
                <a:solidFill>
                  <a:srgbClr val="777777"/>
                </a:solidFill>
                <a:latin typeface="Tahoma" panose="020B0604030504040204" pitchFamily="34" charset="0"/>
              </a:rPr>
              <a:t>. </a:t>
            </a:r>
            <a:r>
              <a:rPr lang="it-IT" altLang="it-IT" sz="2000" dirty="0" err="1">
                <a:solidFill>
                  <a:srgbClr val="777777"/>
                </a:solidFill>
                <a:latin typeface="Tahoma" panose="020B0604030504040204" pitchFamily="34" charset="0"/>
              </a:rPr>
              <a:t>Am</a:t>
            </a:r>
            <a:r>
              <a:rPr lang="it-IT" altLang="it-IT" sz="2000" dirty="0">
                <a:solidFill>
                  <a:srgbClr val="777777"/>
                </a:solidFill>
                <a:latin typeface="Tahoma" panose="020B0604030504040204" pitchFamily="34" charset="0"/>
              </a:rPr>
              <a:t> </a:t>
            </a:r>
            <a:r>
              <a:rPr lang="it-IT" altLang="it-IT" sz="2000" dirty="0" err="1">
                <a:solidFill>
                  <a:srgbClr val="777777"/>
                </a:solidFill>
                <a:latin typeface="Tahoma" panose="020B0604030504040204" pitchFamily="34" charset="0"/>
              </a:rPr>
              <a:t>Gaumen</a:t>
            </a:r>
            <a:r>
              <a:rPr lang="it-IT" altLang="it-IT" sz="2000" dirty="0">
                <a:solidFill>
                  <a:srgbClr val="777777"/>
                </a:solidFill>
                <a:latin typeface="Tahoma" panose="020B0604030504040204" pitchFamily="34" charset="0"/>
              </a:rPr>
              <a:t> </a:t>
            </a:r>
            <a:r>
              <a:rPr lang="it-IT" altLang="it-IT" sz="2000" dirty="0" err="1">
                <a:solidFill>
                  <a:srgbClr val="777777"/>
                </a:solidFill>
                <a:latin typeface="Tahoma" panose="020B0604030504040204" pitchFamily="34" charset="0"/>
              </a:rPr>
              <a:t>herrlich</a:t>
            </a:r>
            <a:r>
              <a:rPr lang="it-IT" altLang="it-IT" sz="2000" dirty="0">
                <a:solidFill>
                  <a:srgbClr val="777777"/>
                </a:solidFill>
                <a:latin typeface="Tahoma" panose="020B0604030504040204" pitchFamily="34" charset="0"/>
              </a:rPr>
              <a:t> </a:t>
            </a:r>
            <a:r>
              <a:rPr lang="it-IT" altLang="it-IT" sz="2000" dirty="0" err="1">
                <a:solidFill>
                  <a:srgbClr val="777777"/>
                </a:solidFill>
                <a:latin typeface="Tahoma" panose="020B0604030504040204" pitchFamily="34" charset="0"/>
              </a:rPr>
              <a:t>frisch</a:t>
            </a:r>
            <a:r>
              <a:rPr lang="it-IT" altLang="it-IT" sz="2000" dirty="0">
                <a:solidFill>
                  <a:srgbClr val="777777"/>
                </a:solidFill>
                <a:latin typeface="Tahoma" panose="020B0604030504040204" pitchFamily="34" charset="0"/>
              </a:rPr>
              <a:t> </a:t>
            </a:r>
            <a:r>
              <a:rPr lang="it-IT" altLang="it-IT" sz="2000" dirty="0" err="1">
                <a:solidFill>
                  <a:srgbClr val="777777"/>
                </a:solidFill>
                <a:latin typeface="Tahoma" panose="020B0604030504040204" pitchFamily="34" charset="0"/>
              </a:rPr>
              <a:t>mit</a:t>
            </a:r>
            <a:r>
              <a:rPr lang="it-IT" altLang="it-IT" sz="2000" dirty="0">
                <a:solidFill>
                  <a:srgbClr val="777777"/>
                </a:solidFill>
                <a:latin typeface="Tahoma" panose="020B0604030504040204" pitchFamily="34" charset="0"/>
              </a:rPr>
              <a:t> </a:t>
            </a:r>
            <a:r>
              <a:rPr lang="it-IT" altLang="it-IT" sz="2000" dirty="0" err="1">
                <a:solidFill>
                  <a:srgbClr val="777777"/>
                </a:solidFill>
                <a:latin typeface="Tahoma" panose="020B0604030504040204" pitchFamily="34" charset="0"/>
              </a:rPr>
              <a:t>weichem</a:t>
            </a:r>
            <a:r>
              <a:rPr lang="it-IT" altLang="it-IT" sz="2000" dirty="0">
                <a:solidFill>
                  <a:srgbClr val="777777"/>
                </a:solidFill>
                <a:latin typeface="Tahoma" panose="020B0604030504040204" pitchFamily="34" charset="0"/>
              </a:rPr>
              <a:t> </a:t>
            </a:r>
            <a:r>
              <a:rPr lang="it-IT" altLang="it-IT" sz="2000" dirty="0" err="1">
                <a:solidFill>
                  <a:srgbClr val="777777"/>
                </a:solidFill>
                <a:latin typeface="Tahoma" panose="020B0604030504040204" pitchFamily="34" charset="0"/>
              </a:rPr>
              <a:t>Tannin</a:t>
            </a:r>
            <a:r>
              <a:rPr lang="it-IT" altLang="it-IT" sz="2000" dirty="0">
                <a:solidFill>
                  <a:srgbClr val="777777"/>
                </a:solidFill>
                <a:latin typeface="Tahoma" panose="020B0604030504040204" pitchFamily="34" charset="0"/>
              </a:rPr>
              <a:t>.</a:t>
            </a:r>
          </a:p>
          <a:p>
            <a:pPr lvl="0" fontAlgn="base">
              <a:lnSpc>
                <a:spcPct val="150000"/>
              </a:lnSpc>
              <a:spcBef>
                <a:spcPct val="0"/>
              </a:spcBef>
              <a:spcAft>
                <a:spcPts val="1000"/>
              </a:spcAft>
            </a:pPr>
            <a:r>
              <a:rPr lang="it-IT" altLang="it-IT" sz="2000" b="1" dirty="0" err="1">
                <a:solidFill>
                  <a:srgbClr val="777777"/>
                </a:solidFill>
                <a:latin typeface="Tahoma" panose="020B0604030504040204" pitchFamily="34" charset="0"/>
              </a:rPr>
              <a:t>Ausbau</a:t>
            </a:r>
            <a:r>
              <a:rPr lang="it-IT" altLang="it-IT" sz="2000" dirty="0">
                <a:solidFill>
                  <a:srgbClr val="777777"/>
                </a:solidFill>
                <a:latin typeface="Tahoma" panose="020B0604030504040204" pitchFamily="34" charset="0"/>
              </a:rPr>
              <a:t>: 4 Monate in Tanks, 3 Monate in </a:t>
            </a:r>
            <a:r>
              <a:rPr lang="it-IT" altLang="it-IT" sz="2000" dirty="0" err="1">
                <a:solidFill>
                  <a:srgbClr val="777777"/>
                </a:solidFill>
                <a:latin typeface="Tahoma" panose="020B0604030504040204" pitchFamily="34" charset="0"/>
              </a:rPr>
              <a:t>der</a:t>
            </a:r>
            <a:r>
              <a:rPr lang="it-IT" altLang="it-IT" sz="2000" dirty="0">
                <a:solidFill>
                  <a:srgbClr val="777777"/>
                </a:solidFill>
                <a:latin typeface="Tahoma" panose="020B0604030504040204" pitchFamily="34" charset="0"/>
              </a:rPr>
              <a:t> </a:t>
            </a:r>
            <a:r>
              <a:rPr lang="it-IT" altLang="it-IT" sz="2000" dirty="0" err="1">
                <a:solidFill>
                  <a:srgbClr val="777777"/>
                </a:solidFill>
                <a:latin typeface="Tahoma" panose="020B0604030504040204" pitchFamily="34" charset="0"/>
              </a:rPr>
              <a:t>Flasche</a:t>
            </a:r>
            <a:r>
              <a:rPr lang="it-IT" altLang="it-IT" sz="2000" dirty="0">
                <a:solidFill>
                  <a:srgbClr val="777777"/>
                </a:solidFill>
                <a:latin typeface="Tahoma" panose="020B0604030504040204" pitchFamily="34" charset="0"/>
              </a:rPr>
              <a:t>.</a:t>
            </a:r>
          </a:p>
          <a:p>
            <a:pPr lvl="0" fontAlgn="base">
              <a:lnSpc>
                <a:spcPct val="150000"/>
              </a:lnSpc>
              <a:spcBef>
                <a:spcPct val="0"/>
              </a:spcBef>
              <a:spcAft>
                <a:spcPts val="1000"/>
              </a:spcAft>
            </a:pPr>
            <a:r>
              <a:rPr lang="it-IT" altLang="it-IT" sz="2000" b="1" dirty="0" err="1">
                <a:solidFill>
                  <a:srgbClr val="777777"/>
                </a:solidFill>
                <a:latin typeface="Tahoma" panose="020B0604030504040204" pitchFamily="34" charset="0"/>
              </a:rPr>
              <a:t>Zu</a:t>
            </a:r>
            <a:r>
              <a:rPr lang="it-IT" altLang="it-IT" sz="2000" b="1" dirty="0">
                <a:solidFill>
                  <a:srgbClr val="777777"/>
                </a:solidFill>
                <a:latin typeface="Tahoma" panose="020B0604030504040204" pitchFamily="34" charset="0"/>
              </a:rPr>
              <a:t> </a:t>
            </a:r>
            <a:r>
              <a:rPr lang="it-IT" altLang="it-IT" sz="2000" b="1" dirty="0" err="1">
                <a:solidFill>
                  <a:srgbClr val="777777"/>
                </a:solidFill>
                <a:latin typeface="Tahoma" panose="020B0604030504040204" pitchFamily="34" charset="0"/>
              </a:rPr>
              <a:t>Tisch</a:t>
            </a:r>
            <a:r>
              <a:rPr lang="it-IT" altLang="it-IT" sz="2000" dirty="0">
                <a:solidFill>
                  <a:srgbClr val="777777"/>
                </a:solidFill>
                <a:latin typeface="Tahoma" panose="020B0604030504040204" pitchFamily="34" charset="0"/>
              </a:rPr>
              <a:t>: Street </a:t>
            </a:r>
            <a:r>
              <a:rPr lang="it-IT" altLang="it-IT" sz="2000" dirty="0" err="1">
                <a:solidFill>
                  <a:srgbClr val="777777"/>
                </a:solidFill>
                <a:latin typeface="Tahoma" panose="020B0604030504040204" pitchFamily="34" charset="0"/>
              </a:rPr>
              <a:t>Food</a:t>
            </a:r>
            <a:r>
              <a:rPr lang="it-IT" altLang="it-IT" sz="2000" dirty="0">
                <a:solidFill>
                  <a:srgbClr val="777777"/>
                </a:solidFill>
                <a:latin typeface="Tahoma" panose="020B0604030504040204" pitchFamily="34" charset="0"/>
              </a:rPr>
              <a:t>, </a:t>
            </a:r>
            <a:r>
              <a:rPr lang="it-IT" altLang="it-IT" sz="2000" dirty="0" err="1">
                <a:solidFill>
                  <a:srgbClr val="777777"/>
                </a:solidFill>
                <a:latin typeface="Tahoma" panose="020B0604030504040204" pitchFamily="34" charset="0"/>
              </a:rPr>
              <a:t>Fischeintopf</a:t>
            </a:r>
            <a:r>
              <a:rPr lang="it-IT" altLang="it-IT" sz="2000" dirty="0">
                <a:solidFill>
                  <a:srgbClr val="777777"/>
                </a:solidFill>
                <a:latin typeface="Tahoma" panose="020B0604030504040204" pitchFamily="34" charset="0"/>
              </a:rPr>
              <a:t>, </a:t>
            </a:r>
            <a:r>
              <a:rPr lang="it-IT" altLang="it-IT" sz="2000" dirty="0" err="1">
                <a:solidFill>
                  <a:srgbClr val="777777"/>
                </a:solidFill>
                <a:latin typeface="Tahoma" panose="020B0604030504040204" pitchFamily="34" charset="0"/>
              </a:rPr>
              <a:t>Thunfisch</a:t>
            </a:r>
            <a:r>
              <a:rPr lang="it-IT" altLang="it-IT" sz="2000" dirty="0">
                <a:solidFill>
                  <a:srgbClr val="777777"/>
                </a:solidFill>
                <a:latin typeface="Tahoma" panose="020B0604030504040204" pitchFamily="34" charset="0"/>
              </a:rPr>
              <a:t>-Sushi.</a:t>
            </a:r>
            <a:endParaRPr lang="it-IT" altLang="it-IT" sz="2000" dirty="0">
              <a:solidFill>
                <a:srgbClr val="777777"/>
              </a:solidFill>
              <a:latin typeface="Tahoma" panose="020B0604030504040204" pitchFamily="34" charset="0"/>
            </a:endParaRPr>
          </a:p>
        </p:txBody>
      </p:sp>
      <p:sp>
        <p:nvSpPr>
          <p:cNvPr id="6" name="Titolo 1"/>
          <p:cNvSpPr>
            <a:spLocks noGrp="1" noChangeArrowheads="1"/>
          </p:cNvSpPr>
          <p:nvPr>
            <p:ph type="title"/>
          </p:nvPr>
        </p:nvSpPr>
        <p:spPr>
          <a:xfrm>
            <a:off x="0" y="0"/>
            <a:ext cx="9144000" cy="842963"/>
          </a:xfrm>
          <a:solidFill>
            <a:srgbClr val="FFC000"/>
          </a:solidFill>
        </p:spPr>
        <p:txBody>
          <a:bodyPr>
            <a:normAutofit fontScale="90000"/>
          </a:bodyPr>
          <a:lstStyle/>
          <a:p>
            <a:pPr algn="ctr"/>
            <a:r>
              <a:rPr lang="en-US" sz="3600" b="1" cap="small" dirty="0">
                <a:solidFill>
                  <a:prstClr val="white"/>
                </a:solidFill>
                <a:latin typeface="Calibri Light" panose="020F0302020204030204"/>
              </a:rPr>
              <a:t>Bell’Assai</a:t>
            </a:r>
            <a:r>
              <a:rPr lang="en-US" sz="3200" b="1" cap="small" dirty="0">
                <a:solidFill>
                  <a:prstClr val="white"/>
                </a:solidFill>
                <a:latin typeface="Calibri Light" panose="020F0302020204030204"/>
              </a:rPr>
              <a:t/>
            </a:r>
            <a:br>
              <a:rPr lang="en-US" sz="3200" b="1" cap="small" dirty="0">
                <a:solidFill>
                  <a:prstClr val="white"/>
                </a:solidFill>
                <a:latin typeface="Calibri Light" panose="020F0302020204030204"/>
              </a:rPr>
            </a:br>
            <a:r>
              <a:rPr lang="de-DE" sz="2400" b="1" cap="small" dirty="0">
                <a:solidFill>
                  <a:prstClr val="white"/>
                </a:solidFill>
                <a:latin typeface="Calibri Light" panose="020F0302020204030204"/>
              </a:rPr>
              <a:t>Ein duftender </a:t>
            </a:r>
            <a:r>
              <a:rPr lang="de-DE" sz="2400" b="1" cap="small" dirty="0" err="1">
                <a:solidFill>
                  <a:prstClr val="white"/>
                </a:solidFill>
                <a:latin typeface="Calibri Light" panose="020F0302020204030204"/>
              </a:rPr>
              <a:t>Frappato</a:t>
            </a:r>
            <a:r>
              <a:rPr lang="de-DE" sz="2400" b="1" cap="small" dirty="0">
                <a:solidFill>
                  <a:prstClr val="white"/>
                </a:solidFill>
                <a:latin typeface="Calibri Light" panose="020F0302020204030204"/>
              </a:rPr>
              <a:t> mit herrlicher Frische</a:t>
            </a:r>
            <a:endParaRPr lang="en-US" altLang="it-IT" sz="2200" dirty="0" smtClean="0">
              <a:solidFill>
                <a:schemeClr val="bg1"/>
              </a:solidFill>
            </a:endParaRPr>
          </a:p>
        </p:txBody>
      </p:sp>
    </p:spTree>
    <p:extLst>
      <p:ext uri="{BB962C8B-B14F-4D97-AF65-F5344CB8AC3E}">
        <p14:creationId xmlns:p14="http://schemas.microsoft.com/office/powerpoint/2010/main" val="271481372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4"/>
          <p:cNvSpPr>
            <a:spLocks noChangeArrowheads="1"/>
          </p:cNvSpPr>
          <p:nvPr/>
        </p:nvSpPr>
        <p:spPr bwMode="auto">
          <a:xfrm>
            <a:off x="2337898" y="879475"/>
            <a:ext cx="6682534" cy="4760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lvl="0" fontAlgn="base">
              <a:lnSpc>
                <a:spcPct val="150000"/>
              </a:lnSpc>
              <a:spcBef>
                <a:spcPct val="0"/>
              </a:spcBef>
              <a:spcAft>
                <a:spcPts val="1000"/>
              </a:spcAft>
            </a:pPr>
            <a:r>
              <a:rPr lang="it-IT" altLang="it-IT" sz="2000" b="1" dirty="0">
                <a:solidFill>
                  <a:srgbClr val="777777"/>
                </a:solidFill>
                <a:latin typeface="Tahoma" panose="020B0604030504040204" pitchFamily="34" charset="0"/>
              </a:rPr>
              <a:t>Bezeichnung</a:t>
            </a:r>
            <a:r>
              <a:rPr lang="it-IT" altLang="it-IT" sz="2000" dirty="0">
                <a:solidFill>
                  <a:srgbClr val="777777"/>
                </a:solidFill>
                <a:latin typeface="Tahoma" panose="020B0604030504040204" pitchFamily="34" charset="0"/>
              </a:rPr>
              <a:t>: Cerasuolo di Vittoria </a:t>
            </a:r>
            <a:r>
              <a:rPr lang="it-IT" altLang="it-IT" sz="2000" dirty="0" err="1">
                <a:solidFill>
                  <a:srgbClr val="777777"/>
                </a:solidFill>
                <a:latin typeface="Tahoma" panose="020B0604030504040204" pitchFamily="34" charset="0"/>
              </a:rPr>
              <a:t>Docg</a:t>
            </a:r>
            <a:endParaRPr lang="it-IT" altLang="it-IT" sz="2000" dirty="0">
              <a:solidFill>
                <a:srgbClr val="777777"/>
              </a:solidFill>
              <a:latin typeface="Tahoma" panose="020B0604030504040204" pitchFamily="34" charset="0"/>
            </a:endParaRPr>
          </a:p>
          <a:p>
            <a:pPr lvl="0" fontAlgn="base">
              <a:lnSpc>
                <a:spcPct val="150000"/>
              </a:lnSpc>
              <a:spcBef>
                <a:spcPct val="0"/>
              </a:spcBef>
              <a:spcAft>
                <a:spcPts val="1000"/>
              </a:spcAft>
            </a:pPr>
            <a:r>
              <a:rPr lang="it-IT" altLang="it-IT" sz="2000" b="1" dirty="0" err="1">
                <a:solidFill>
                  <a:srgbClr val="777777"/>
                </a:solidFill>
                <a:latin typeface="Tahoma" panose="020B0604030504040204" pitchFamily="34" charset="0"/>
              </a:rPr>
              <a:t>Rebsorte</a:t>
            </a:r>
            <a:r>
              <a:rPr lang="it-IT" altLang="it-IT" sz="2000" dirty="0">
                <a:solidFill>
                  <a:srgbClr val="777777"/>
                </a:solidFill>
                <a:latin typeface="Tahoma" panose="020B0604030504040204" pitchFamily="34" charset="0"/>
              </a:rPr>
              <a:t>: Nero d’Avola und Frappato</a:t>
            </a:r>
          </a:p>
          <a:p>
            <a:pPr lvl="0" fontAlgn="base">
              <a:lnSpc>
                <a:spcPct val="150000"/>
              </a:lnSpc>
              <a:spcBef>
                <a:spcPct val="0"/>
              </a:spcBef>
              <a:spcAft>
                <a:spcPts val="1000"/>
              </a:spcAft>
            </a:pPr>
            <a:r>
              <a:rPr lang="it-IT" altLang="it-IT" sz="2000" b="1" dirty="0" err="1">
                <a:solidFill>
                  <a:srgbClr val="777777"/>
                </a:solidFill>
                <a:latin typeface="Tahoma" panose="020B0604030504040204" pitchFamily="34" charset="0"/>
              </a:rPr>
              <a:t>Beschreibung</a:t>
            </a:r>
            <a:r>
              <a:rPr lang="it-IT" altLang="it-IT" sz="2000" dirty="0">
                <a:solidFill>
                  <a:srgbClr val="777777"/>
                </a:solidFill>
                <a:latin typeface="Tahoma" panose="020B0604030504040204" pitchFamily="34" charset="0"/>
              </a:rPr>
              <a:t>: </a:t>
            </a:r>
            <a:r>
              <a:rPr lang="it-IT" altLang="it-IT" sz="2000" dirty="0" err="1">
                <a:solidFill>
                  <a:srgbClr val="777777"/>
                </a:solidFill>
                <a:latin typeface="Tahoma" panose="020B0604030504040204" pitchFamily="34" charset="0"/>
              </a:rPr>
              <a:t>Er</a:t>
            </a:r>
            <a:r>
              <a:rPr lang="it-IT" altLang="it-IT" sz="2000" dirty="0">
                <a:solidFill>
                  <a:srgbClr val="777777"/>
                </a:solidFill>
                <a:latin typeface="Tahoma" panose="020B0604030504040204" pitchFamily="34" charset="0"/>
              </a:rPr>
              <a:t> </a:t>
            </a:r>
            <a:r>
              <a:rPr lang="it-IT" altLang="it-IT" sz="2000" dirty="0" err="1">
                <a:solidFill>
                  <a:srgbClr val="777777"/>
                </a:solidFill>
                <a:latin typeface="Tahoma" panose="020B0604030504040204" pitchFamily="34" charset="0"/>
              </a:rPr>
              <a:t>hat</a:t>
            </a:r>
            <a:r>
              <a:rPr lang="it-IT" altLang="it-IT" sz="2000" dirty="0">
                <a:solidFill>
                  <a:srgbClr val="777777"/>
                </a:solidFill>
                <a:latin typeface="Tahoma" panose="020B0604030504040204" pitchFamily="34" charset="0"/>
              </a:rPr>
              <a:t> die </a:t>
            </a:r>
            <a:r>
              <a:rPr lang="it-IT" altLang="it-IT" sz="2000" dirty="0" err="1">
                <a:solidFill>
                  <a:srgbClr val="777777"/>
                </a:solidFill>
                <a:latin typeface="Tahoma" panose="020B0604030504040204" pitchFamily="34" charset="0"/>
              </a:rPr>
              <a:t>Farbe</a:t>
            </a:r>
            <a:r>
              <a:rPr lang="it-IT" altLang="it-IT" sz="2000" dirty="0">
                <a:solidFill>
                  <a:srgbClr val="777777"/>
                </a:solidFill>
                <a:latin typeface="Tahoma" panose="020B0604030504040204" pitchFamily="34" charset="0"/>
              </a:rPr>
              <a:t> </a:t>
            </a:r>
            <a:r>
              <a:rPr lang="it-IT" altLang="it-IT" sz="2000" dirty="0" err="1">
                <a:solidFill>
                  <a:srgbClr val="777777"/>
                </a:solidFill>
                <a:latin typeface="Tahoma" panose="020B0604030504040204" pitchFamily="34" charset="0"/>
              </a:rPr>
              <a:t>Kirsche</a:t>
            </a:r>
            <a:r>
              <a:rPr lang="it-IT" altLang="it-IT" sz="2000" dirty="0">
                <a:solidFill>
                  <a:srgbClr val="777777"/>
                </a:solidFill>
                <a:latin typeface="Tahoma" panose="020B0604030504040204" pitchFamily="34" charset="0"/>
              </a:rPr>
              <a:t> </a:t>
            </a:r>
            <a:r>
              <a:rPr lang="it-IT" altLang="it-IT" sz="2000" dirty="0" err="1">
                <a:solidFill>
                  <a:srgbClr val="777777"/>
                </a:solidFill>
                <a:latin typeface="Tahoma" panose="020B0604030504040204" pitchFamily="34" charset="0"/>
              </a:rPr>
              <a:t>glänzend</a:t>
            </a:r>
            <a:r>
              <a:rPr lang="it-IT" altLang="it-IT" sz="2000" dirty="0">
                <a:solidFill>
                  <a:srgbClr val="777777"/>
                </a:solidFill>
                <a:latin typeface="Tahoma" panose="020B0604030504040204" pitchFamily="34" charset="0"/>
              </a:rPr>
              <a:t>, Bouquet </a:t>
            </a:r>
            <a:r>
              <a:rPr lang="it-IT" altLang="it-IT" sz="2000" dirty="0" err="1">
                <a:solidFill>
                  <a:srgbClr val="777777"/>
                </a:solidFill>
                <a:latin typeface="Tahoma" panose="020B0604030504040204" pitchFamily="34" charset="0"/>
              </a:rPr>
              <a:t>mit</a:t>
            </a:r>
            <a:r>
              <a:rPr lang="it-IT" altLang="it-IT" sz="2000" dirty="0">
                <a:solidFill>
                  <a:srgbClr val="777777"/>
                </a:solidFill>
                <a:latin typeface="Tahoma" panose="020B0604030504040204" pitchFamily="34" charset="0"/>
              </a:rPr>
              <a:t> </a:t>
            </a:r>
            <a:r>
              <a:rPr lang="it-IT" altLang="it-IT" sz="2000" dirty="0" err="1">
                <a:solidFill>
                  <a:srgbClr val="777777"/>
                </a:solidFill>
                <a:latin typeface="Tahoma" panose="020B0604030504040204" pitchFamily="34" charset="0"/>
              </a:rPr>
              <a:t>intensiven</a:t>
            </a:r>
            <a:r>
              <a:rPr lang="it-IT" altLang="it-IT" sz="2000" dirty="0">
                <a:solidFill>
                  <a:srgbClr val="777777"/>
                </a:solidFill>
                <a:latin typeface="Tahoma" panose="020B0604030504040204" pitchFamily="34" charset="0"/>
              </a:rPr>
              <a:t> </a:t>
            </a:r>
            <a:r>
              <a:rPr lang="it-IT" altLang="it-IT" sz="2000" dirty="0" err="1">
                <a:solidFill>
                  <a:srgbClr val="777777"/>
                </a:solidFill>
                <a:latin typeface="Tahoma" panose="020B0604030504040204" pitchFamily="34" charset="0"/>
              </a:rPr>
              <a:t>Noten</a:t>
            </a:r>
            <a:r>
              <a:rPr lang="it-IT" altLang="it-IT" sz="2000" dirty="0">
                <a:solidFill>
                  <a:srgbClr val="777777"/>
                </a:solidFill>
                <a:latin typeface="Tahoma" panose="020B0604030504040204" pitchFamily="34" charset="0"/>
              </a:rPr>
              <a:t> von </a:t>
            </a:r>
            <a:r>
              <a:rPr lang="it-IT" altLang="it-IT" sz="2000" dirty="0" err="1">
                <a:solidFill>
                  <a:srgbClr val="777777"/>
                </a:solidFill>
                <a:latin typeface="Tahoma" panose="020B0604030504040204" pitchFamily="34" charset="0"/>
              </a:rPr>
              <a:t>rotem</a:t>
            </a:r>
            <a:r>
              <a:rPr lang="it-IT" altLang="it-IT" sz="2000" dirty="0">
                <a:solidFill>
                  <a:srgbClr val="777777"/>
                </a:solidFill>
                <a:latin typeface="Tahoma" panose="020B0604030504040204" pitchFamily="34" charset="0"/>
              </a:rPr>
              <a:t> </a:t>
            </a:r>
            <a:r>
              <a:rPr lang="it-IT" altLang="it-IT" sz="2000" dirty="0" err="1">
                <a:solidFill>
                  <a:srgbClr val="777777"/>
                </a:solidFill>
                <a:latin typeface="Tahoma" panose="020B0604030504040204" pitchFamily="34" charset="0"/>
              </a:rPr>
              <a:t>Obst</a:t>
            </a:r>
            <a:r>
              <a:rPr lang="it-IT" altLang="it-IT" sz="2000" dirty="0">
                <a:solidFill>
                  <a:srgbClr val="777777"/>
                </a:solidFill>
                <a:latin typeface="Tahoma" panose="020B0604030504040204" pitchFamily="34" charset="0"/>
              </a:rPr>
              <a:t> und rosa </a:t>
            </a:r>
            <a:r>
              <a:rPr lang="it-IT" altLang="it-IT" sz="2000" dirty="0" err="1">
                <a:solidFill>
                  <a:srgbClr val="777777"/>
                </a:solidFill>
                <a:latin typeface="Tahoma" panose="020B0604030504040204" pitchFamily="34" charset="0"/>
              </a:rPr>
              <a:t>Blumen</a:t>
            </a:r>
            <a:r>
              <a:rPr lang="it-IT" altLang="it-IT" sz="2000" dirty="0">
                <a:solidFill>
                  <a:srgbClr val="777777"/>
                </a:solidFill>
                <a:latin typeface="Tahoma" panose="020B0604030504040204" pitchFamily="34" charset="0"/>
              </a:rPr>
              <a:t>. Im </a:t>
            </a:r>
            <a:r>
              <a:rPr lang="it-IT" altLang="it-IT" sz="2000" dirty="0" err="1">
                <a:solidFill>
                  <a:srgbClr val="777777"/>
                </a:solidFill>
                <a:latin typeface="Tahoma" panose="020B0604030504040204" pitchFamily="34" charset="0"/>
              </a:rPr>
              <a:t>Geschmack</a:t>
            </a:r>
            <a:r>
              <a:rPr lang="it-IT" altLang="it-IT" sz="2000" dirty="0">
                <a:solidFill>
                  <a:srgbClr val="777777"/>
                </a:solidFill>
                <a:latin typeface="Tahoma" panose="020B0604030504040204" pitchFamily="34" charset="0"/>
              </a:rPr>
              <a:t> </a:t>
            </a:r>
            <a:r>
              <a:rPr lang="it-IT" altLang="it-IT" sz="2000" dirty="0" err="1">
                <a:solidFill>
                  <a:srgbClr val="777777"/>
                </a:solidFill>
                <a:latin typeface="Tahoma" panose="020B0604030504040204" pitchFamily="34" charset="0"/>
              </a:rPr>
              <a:t>ist</a:t>
            </a:r>
            <a:r>
              <a:rPr lang="it-IT" altLang="it-IT" sz="2000" dirty="0">
                <a:solidFill>
                  <a:srgbClr val="777777"/>
                </a:solidFill>
                <a:latin typeface="Tahoma" panose="020B0604030504040204" pitchFamily="34" charset="0"/>
              </a:rPr>
              <a:t> </a:t>
            </a:r>
            <a:r>
              <a:rPr lang="it-IT" altLang="it-IT" sz="2000" dirty="0" err="1">
                <a:solidFill>
                  <a:srgbClr val="777777"/>
                </a:solidFill>
                <a:latin typeface="Tahoma" panose="020B0604030504040204" pitchFamily="34" charset="0"/>
              </a:rPr>
              <a:t>er</a:t>
            </a:r>
            <a:r>
              <a:rPr lang="it-IT" altLang="it-IT" sz="2000" dirty="0">
                <a:solidFill>
                  <a:srgbClr val="777777"/>
                </a:solidFill>
                <a:latin typeface="Tahoma" panose="020B0604030504040204" pitchFamily="34" charset="0"/>
              </a:rPr>
              <a:t> </a:t>
            </a:r>
            <a:r>
              <a:rPr lang="it-IT" altLang="it-IT" sz="2000" dirty="0" err="1">
                <a:solidFill>
                  <a:srgbClr val="777777"/>
                </a:solidFill>
                <a:latin typeface="Tahoma" panose="020B0604030504040204" pitchFamily="34" charset="0"/>
              </a:rPr>
              <a:t>dank</a:t>
            </a:r>
            <a:r>
              <a:rPr lang="it-IT" altLang="it-IT" sz="2000" dirty="0">
                <a:solidFill>
                  <a:srgbClr val="777777"/>
                </a:solidFill>
                <a:latin typeface="Tahoma" panose="020B0604030504040204" pitchFamily="34" charset="0"/>
              </a:rPr>
              <a:t> </a:t>
            </a:r>
            <a:r>
              <a:rPr lang="it-IT" altLang="it-IT" sz="2000" dirty="0" err="1">
                <a:solidFill>
                  <a:srgbClr val="777777"/>
                </a:solidFill>
                <a:latin typeface="Tahoma" panose="020B0604030504040204" pitchFamily="34" charset="0"/>
              </a:rPr>
              <a:t>frisch</a:t>
            </a:r>
            <a:r>
              <a:rPr lang="it-IT" altLang="it-IT" sz="2000" dirty="0">
                <a:solidFill>
                  <a:srgbClr val="777777"/>
                </a:solidFill>
                <a:latin typeface="Tahoma" panose="020B0604030504040204" pitchFamily="34" charset="0"/>
              </a:rPr>
              <a:t>, </a:t>
            </a:r>
            <a:r>
              <a:rPr lang="it-IT" altLang="it-IT" sz="2000" dirty="0" err="1">
                <a:solidFill>
                  <a:srgbClr val="777777"/>
                </a:solidFill>
                <a:latin typeface="Tahoma" panose="020B0604030504040204" pitchFamily="34" charset="0"/>
              </a:rPr>
              <a:t>kräftig</a:t>
            </a:r>
            <a:r>
              <a:rPr lang="it-IT" altLang="it-IT" sz="2000" dirty="0">
                <a:solidFill>
                  <a:srgbClr val="777777"/>
                </a:solidFill>
                <a:latin typeface="Tahoma" panose="020B0604030504040204" pitchFamily="34" charset="0"/>
              </a:rPr>
              <a:t> und </a:t>
            </a:r>
            <a:r>
              <a:rPr lang="it-IT" altLang="it-IT" sz="2000" dirty="0" err="1">
                <a:solidFill>
                  <a:srgbClr val="777777"/>
                </a:solidFill>
                <a:latin typeface="Tahoma" panose="020B0604030504040204" pitchFamily="34" charset="0"/>
              </a:rPr>
              <a:t>rund</a:t>
            </a:r>
            <a:r>
              <a:rPr lang="it-IT" altLang="it-IT" sz="2000" dirty="0">
                <a:solidFill>
                  <a:srgbClr val="777777"/>
                </a:solidFill>
                <a:latin typeface="Tahoma" panose="020B0604030504040204" pitchFamily="34" charset="0"/>
              </a:rPr>
              <a:t>. </a:t>
            </a:r>
          </a:p>
          <a:p>
            <a:pPr lvl="0" fontAlgn="base">
              <a:lnSpc>
                <a:spcPct val="150000"/>
              </a:lnSpc>
              <a:spcBef>
                <a:spcPct val="0"/>
              </a:spcBef>
              <a:spcAft>
                <a:spcPts val="1000"/>
              </a:spcAft>
            </a:pPr>
            <a:r>
              <a:rPr lang="it-IT" altLang="it-IT" sz="2000" b="1" dirty="0" err="1">
                <a:solidFill>
                  <a:srgbClr val="777777"/>
                </a:solidFill>
                <a:latin typeface="Tahoma" panose="020B0604030504040204" pitchFamily="34" charset="0"/>
              </a:rPr>
              <a:t>Ausbau</a:t>
            </a:r>
            <a:r>
              <a:rPr lang="it-IT" altLang="it-IT" sz="2000" dirty="0">
                <a:solidFill>
                  <a:srgbClr val="777777"/>
                </a:solidFill>
                <a:latin typeface="Tahoma" panose="020B0604030504040204" pitchFamily="34" charset="0"/>
              </a:rPr>
              <a:t>: 9 Monate in Tanks 3 Monate in </a:t>
            </a:r>
            <a:r>
              <a:rPr lang="it-IT" altLang="it-IT" sz="2000" dirty="0" err="1">
                <a:solidFill>
                  <a:srgbClr val="777777"/>
                </a:solidFill>
                <a:latin typeface="Tahoma" panose="020B0604030504040204" pitchFamily="34" charset="0"/>
              </a:rPr>
              <a:t>der</a:t>
            </a:r>
            <a:r>
              <a:rPr lang="it-IT" altLang="it-IT" sz="2000" dirty="0">
                <a:solidFill>
                  <a:srgbClr val="777777"/>
                </a:solidFill>
                <a:latin typeface="Tahoma" panose="020B0604030504040204" pitchFamily="34" charset="0"/>
              </a:rPr>
              <a:t> </a:t>
            </a:r>
            <a:r>
              <a:rPr lang="it-IT" altLang="it-IT" sz="2000" dirty="0" err="1">
                <a:solidFill>
                  <a:srgbClr val="777777"/>
                </a:solidFill>
                <a:latin typeface="Tahoma" panose="020B0604030504040204" pitchFamily="34" charset="0"/>
              </a:rPr>
              <a:t>Flasche</a:t>
            </a:r>
            <a:r>
              <a:rPr lang="it-IT" altLang="it-IT" sz="2000" dirty="0">
                <a:solidFill>
                  <a:srgbClr val="777777"/>
                </a:solidFill>
                <a:latin typeface="Tahoma" panose="020B0604030504040204" pitchFamily="34" charset="0"/>
              </a:rPr>
              <a:t> </a:t>
            </a:r>
          </a:p>
          <a:p>
            <a:pPr lvl="0" fontAlgn="base">
              <a:lnSpc>
                <a:spcPct val="150000"/>
              </a:lnSpc>
              <a:spcBef>
                <a:spcPct val="0"/>
              </a:spcBef>
              <a:spcAft>
                <a:spcPts val="1000"/>
              </a:spcAft>
            </a:pPr>
            <a:r>
              <a:rPr lang="it-IT" altLang="it-IT" sz="2000" b="1" dirty="0" err="1">
                <a:solidFill>
                  <a:srgbClr val="777777"/>
                </a:solidFill>
                <a:latin typeface="Tahoma" panose="020B0604030504040204" pitchFamily="34" charset="0"/>
              </a:rPr>
              <a:t>Zu</a:t>
            </a:r>
            <a:r>
              <a:rPr lang="it-IT" altLang="it-IT" sz="2000" b="1" dirty="0">
                <a:solidFill>
                  <a:srgbClr val="777777"/>
                </a:solidFill>
                <a:latin typeface="Tahoma" panose="020B0604030504040204" pitchFamily="34" charset="0"/>
              </a:rPr>
              <a:t> </a:t>
            </a:r>
            <a:r>
              <a:rPr lang="it-IT" altLang="it-IT" sz="2000" b="1" dirty="0" err="1">
                <a:solidFill>
                  <a:srgbClr val="777777"/>
                </a:solidFill>
                <a:latin typeface="Tahoma" panose="020B0604030504040204" pitchFamily="34" charset="0"/>
              </a:rPr>
              <a:t>Tisch</a:t>
            </a:r>
            <a:r>
              <a:rPr lang="it-IT" altLang="it-IT" sz="2000" dirty="0">
                <a:solidFill>
                  <a:srgbClr val="777777"/>
                </a:solidFill>
                <a:latin typeface="Tahoma" panose="020B0604030504040204" pitchFamily="34" charset="0"/>
              </a:rPr>
              <a:t>: </a:t>
            </a:r>
            <a:r>
              <a:rPr lang="it-IT" altLang="it-IT" sz="2000" dirty="0" err="1">
                <a:solidFill>
                  <a:srgbClr val="777777"/>
                </a:solidFill>
                <a:latin typeface="Tahoma" panose="020B0604030504040204" pitchFamily="34" charset="0"/>
              </a:rPr>
              <a:t>Grillfleisch</a:t>
            </a:r>
            <a:r>
              <a:rPr lang="it-IT" altLang="it-IT" sz="2000" dirty="0">
                <a:solidFill>
                  <a:srgbClr val="777777"/>
                </a:solidFill>
                <a:latin typeface="Tahoma" panose="020B0604030504040204" pitchFamily="34" charset="0"/>
              </a:rPr>
              <a:t>, </a:t>
            </a:r>
            <a:r>
              <a:rPr lang="it-IT" altLang="it-IT" sz="2000" dirty="0" err="1">
                <a:solidFill>
                  <a:srgbClr val="777777"/>
                </a:solidFill>
                <a:latin typeface="Tahoma" panose="020B0604030504040204" pitchFamily="34" charset="0"/>
              </a:rPr>
              <a:t>Fisch</a:t>
            </a:r>
            <a:r>
              <a:rPr lang="it-IT" altLang="it-IT" sz="2000" dirty="0">
                <a:solidFill>
                  <a:srgbClr val="777777"/>
                </a:solidFill>
                <a:latin typeface="Tahoma" panose="020B0604030504040204" pitchFamily="34" charset="0"/>
              </a:rPr>
              <a:t> </a:t>
            </a:r>
            <a:r>
              <a:rPr lang="it-IT" altLang="it-IT" sz="2000" dirty="0" err="1">
                <a:solidFill>
                  <a:srgbClr val="777777"/>
                </a:solidFill>
                <a:latin typeface="Tahoma" panose="020B0604030504040204" pitchFamily="34" charset="0"/>
              </a:rPr>
              <a:t>aus</a:t>
            </a:r>
            <a:r>
              <a:rPr lang="it-IT" altLang="it-IT" sz="2000" dirty="0">
                <a:solidFill>
                  <a:srgbClr val="777777"/>
                </a:solidFill>
                <a:latin typeface="Tahoma" panose="020B0604030504040204" pitchFamily="34" charset="0"/>
              </a:rPr>
              <a:t> </a:t>
            </a:r>
            <a:r>
              <a:rPr lang="it-IT" altLang="it-IT" sz="2000" dirty="0" err="1">
                <a:solidFill>
                  <a:srgbClr val="777777"/>
                </a:solidFill>
                <a:latin typeface="Tahoma" panose="020B0604030504040204" pitchFamily="34" charset="0"/>
              </a:rPr>
              <a:t>dem</a:t>
            </a:r>
            <a:r>
              <a:rPr lang="it-IT" altLang="it-IT" sz="2000" dirty="0">
                <a:solidFill>
                  <a:srgbClr val="777777"/>
                </a:solidFill>
                <a:latin typeface="Tahoma" panose="020B0604030504040204" pitchFamily="34" charset="0"/>
              </a:rPr>
              <a:t> </a:t>
            </a:r>
            <a:r>
              <a:rPr lang="it-IT" altLang="it-IT" sz="2000" dirty="0" err="1">
                <a:solidFill>
                  <a:srgbClr val="777777"/>
                </a:solidFill>
                <a:latin typeface="Tahoma" panose="020B0604030504040204" pitchFamily="34" charset="0"/>
              </a:rPr>
              <a:t>Ofen</a:t>
            </a:r>
            <a:r>
              <a:rPr lang="it-IT" altLang="it-IT" sz="2000" dirty="0">
                <a:solidFill>
                  <a:srgbClr val="777777"/>
                </a:solidFill>
                <a:latin typeface="Tahoma" panose="020B0604030504040204" pitchFamily="34" charset="0"/>
              </a:rPr>
              <a:t>, Gourmet-</a:t>
            </a:r>
            <a:r>
              <a:rPr lang="it-IT" altLang="it-IT" sz="2000" dirty="0" err="1">
                <a:solidFill>
                  <a:srgbClr val="777777"/>
                </a:solidFill>
                <a:latin typeface="Tahoma" panose="020B0604030504040204" pitchFamily="34" charset="0"/>
              </a:rPr>
              <a:t>Pizzen</a:t>
            </a:r>
            <a:r>
              <a:rPr lang="it-IT" altLang="it-IT" sz="2000" dirty="0">
                <a:solidFill>
                  <a:srgbClr val="777777"/>
                </a:solidFill>
                <a:latin typeface="Tahoma" panose="020B0604030504040204" pitchFamily="34" charset="0"/>
              </a:rPr>
              <a:t>.</a:t>
            </a:r>
            <a:endParaRPr lang="it-IT" altLang="it-IT" sz="2000" dirty="0">
              <a:solidFill>
                <a:srgbClr val="777777"/>
              </a:solidFill>
              <a:latin typeface="Tahoma" panose="020B0604030504040204" pitchFamily="34" charset="0"/>
            </a:endParaRPr>
          </a:p>
        </p:txBody>
      </p:sp>
      <p:sp>
        <p:nvSpPr>
          <p:cNvPr id="5" name="Titolo 1"/>
          <p:cNvSpPr>
            <a:spLocks noGrp="1" noChangeArrowheads="1"/>
          </p:cNvSpPr>
          <p:nvPr>
            <p:ph type="title"/>
          </p:nvPr>
        </p:nvSpPr>
        <p:spPr>
          <a:xfrm>
            <a:off x="0" y="0"/>
            <a:ext cx="9144000" cy="879475"/>
          </a:xfrm>
          <a:solidFill>
            <a:srgbClr val="FFC000"/>
          </a:solidFill>
        </p:spPr>
        <p:txBody>
          <a:bodyPr/>
          <a:lstStyle/>
          <a:p>
            <a:pPr algn="ctr"/>
            <a:r>
              <a:rPr lang="en-US" sz="2800" b="1" cap="small" dirty="0">
                <a:solidFill>
                  <a:prstClr val="white"/>
                </a:solidFill>
                <a:latin typeface="Calibri Light" panose="020F0302020204030204"/>
              </a:rPr>
              <a:t>Floramundi</a:t>
            </a:r>
            <a:br>
              <a:rPr lang="en-US" sz="2800" b="1" cap="small" dirty="0">
                <a:solidFill>
                  <a:prstClr val="white"/>
                </a:solidFill>
                <a:latin typeface="Calibri Light" panose="020F0302020204030204"/>
              </a:rPr>
            </a:br>
            <a:r>
              <a:rPr lang="it-IT" sz="2000" b="1" cap="small" dirty="0" err="1">
                <a:solidFill>
                  <a:prstClr val="white"/>
                </a:solidFill>
                <a:latin typeface="Calibri Light" panose="020F0302020204030204"/>
              </a:rPr>
              <a:t>Ein</a:t>
            </a:r>
            <a:r>
              <a:rPr lang="it-IT" sz="2000" b="1" cap="small" dirty="0">
                <a:solidFill>
                  <a:prstClr val="white"/>
                </a:solidFill>
                <a:latin typeface="Calibri Light" panose="020F0302020204030204"/>
              </a:rPr>
              <a:t> </a:t>
            </a:r>
            <a:r>
              <a:rPr lang="it-IT" sz="2000" b="1" cap="small" dirty="0" err="1">
                <a:solidFill>
                  <a:prstClr val="white"/>
                </a:solidFill>
                <a:latin typeface="Calibri Light" panose="020F0302020204030204"/>
              </a:rPr>
              <a:t>raffinierter</a:t>
            </a:r>
            <a:r>
              <a:rPr lang="it-IT" sz="2000" b="1" cap="small" dirty="0">
                <a:solidFill>
                  <a:prstClr val="white"/>
                </a:solidFill>
                <a:latin typeface="Calibri Light" panose="020F0302020204030204"/>
              </a:rPr>
              <a:t> Cerasuolo di Vittoria </a:t>
            </a:r>
            <a:r>
              <a:rPr lang="it-IT" sz="2000" b="1" cap="small" dirty="0" err="1">
                <a:solidFill>
                  <a:prstClr val="white"/>
                </a:solidFill>
                <a:latin typeface="Calibri Light" panose="020F0302020204030204"/>
              </a:rPr>
              <a:t>mit</a:t>
            </a:r>
            <a:r>
              <a:rPr lang="it-IT" sz="2000" b="1" cap="small" dirty="0">
                <a:solidFill>
                  <a:prstClr val="white"/>
                </a:solidFill>
                <a:latin typeface="Calibri Light" panose="020F0302020204030204"/>
              </a:rPr>
              <a:t> </a:t>
            </a:r>
            <a:r>
              <a:rPr lang="it-IT" sz="2000" b="1" cap="small" dirty="0" err="1">
                <a:solidFill>
                  <a:prstClr val="white"/>
                </a:solidFill>
                <a:latin typeface="Calibri Light" panose="020F0302020204030204"/>
              </a:rPr>
              <a:t>floralem</a:t>
            </a:r>
            <a:r>
              <a:rPr lang="it-IT" sz="2000" b="1" cap="small" dirty="0">
                <a:solidFill>
                  <a:prstClr val="white"/>
                </a:solidFill>
                <a:latin typeface="Calibri Light" panose="020F0302020204030204"/>
              </a:rPr>
              <a:t> </a:t>
            </a:r>
            <a:r>
              <a:rPr lang="it-IT" sz="2000" b="1" cap="small" dirty="0" err="1">
                <a:solidFill>
                  <a:prstClr val="white"/>
                </a:solidFill>
                <a:latin typeface="Calibri Light" panose="020F0302020204030204"/>
              </a:rPr>
              <a:t>Charakter</a:t>
            </a:r>
            <a:endParaRPr lang="en-US" altLang="it-IT" sz="2000" dirty="0" smtClean="0">
              <a:solidFill>
                <a:schemeClr val="bg1"/>
              </a:solidFill>
            </a:endParaRPr>
          </a:p>
        </p:txBody>
      </p:sp>
      <p:pic>
        <p:nvPicPr>
          <p:cNvPr id="6" name="Immagine 3"/>
          <p:cNvPicPr>
            <a:picLocks noChangeAspect="1"/>
          </p:cNvPicPr>
          <p:nvPr/>
        </p:nvPicPr>
        <p:blipFill rotWithShape="1">
          <a:blip r:embed="rId2">
            <a:extLst>
              <a:ext uri="{28A0092B-C50C-407E-A947-70E740481C1C}">
                <a14:useLocalDpi xmlns:a14="http://schemas.microsoft.com/office/drawing/2010/main" val="0"/>
              </a:ext>
            </a:extLst>
          </a:blip>
          <a:srcRect l="29435" t="5033" r="30808" b="9501"/>
          <a:stretch/>
        </p:blipFill>
        <p:spPr bwMode="auto">
          <a:xfrm>
            <a:off x="416558" y="879475"/>
            <a:ext cx="1640842" cy="5056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2125919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1">
            <a:extLst>
              <a:ext uri="{FF2B5EF4-FFF2-40B4-BE49-F238E27FC236}"/>
            </a:extLst>
          </p:cNvPr>
          <p:cNvSpPr>
            <a:spLocks noGrp="1"/>
          </p:cNvSpPr>
          <p:nvPr>
            <p:ph type="title"/>
          </p:nvPr>
        </p:nvSpPr>
        <p:spPr>
          <a:xfrm>
            <a:off x="0" y="0"/>
            <a:ext cx="9144000" cy="842963"/>
          </a:xfrm>
          <a:solidFill>
            <a:srgbClr val="FFC000"/>
          </a:solidFill>
        </p:spPr>
        <p:txBody>
          <a:bodyPr rtlCol="0">
            <a:normAutofit fontScale="90000"/>
          </a:bodyPr>
          <a:lstStyle/>
          <a:p>
            <a:pPr algn="ctr">
              <a:defRPr/>
            </a:pPr>
            <a:r>
              <a:rPr lang="en-US" sz="3100" b="1" cap="small" dirty="0">
                <a:solidFill>
                  <a:prstClr val="white"/>
                </a:solidFill>
                <a:latin typeface="Calibri Light" panose="020F0302020204030204"/>
              </a:rPr>
              <a:t>Sul </a:t>
            </a:r>
            <a:r>
              <a:rPr lang="en-US" sz="3100" b="1" cap="small" dirty="0" err="1">
                <a:solidFill>
                  <a:prstClr val="white"/>
                </a:solidFill>
                <a:latin typeface="Calibri Light" panose="020F0302020204030204"/>
              </a:rPr>
              <a:t>Vulcano</a:t>
            </a:r>
            <a:r>
              <a:rPr lang="en-US" sz="3100" b="1" cap="small" dirty="0">
                <a:solidFill>
                  <a:prstClr val="white"/>
                </a:solidFill>
                <a:latin typeface="Calibri Light" panose="020F0302020204030204"/>
              </a:rPr>
              <a:t/>
            </a:r>
            <a:br>
              <a:rPr lang="en-US" sz="3100" b="1" cap="small" dirty="0">
                <a:solidFill>
                  <a:prstClr val="white"/>
                </a:solidFill>
                <a:latin typeface="Calibri Light" panose="020F0302020204030204"/>
              </a:rPr>
            </a:br>
            <a:r>
              <a:rPr lang="en-US" sz="3100" b="1" cap="small" dirty="0">
                <a:solidFill>
                  <a:prstClr val="white"/>
                </a:solidFill>
                <a:latin typeface="Calibri Light" panose="020F0302020204030204"/>
              </a:rPr>
              <a:t>Un </a:t>
            </a:r>
            <a:r>
              <a:rPr lang="en-US" sz="3100" b="1" cap="small" dirty="0" err="1">
                <a:solidFill>
                  <a:prstClr val="white"/>
                </a:solidFill>
                <a:latin typeface="Calibri Light" panose="020F0302020204030204"/>
              </a:rPr>
              <a:t>sorprendente</a:t>
            </a:r>
            <a:r>
              <a:rPr lang="en-US" sz="3100" b="1" cap="small" dirty="0">
                <a:solidFill>
                  <a:prstClr val="white"/>
                </a:solidFill>
                <a:latin typeface="Calibri Light" panose="020F0302020204030204"/>
              </a:rPr>
              <a:t> </a:t>
            </a:r>
            <a:r>
              <a:rPr lang="en-US" sz="3100" b="1" cap="small" dirty="0" err="1">
                <a:solidFill>
                  <a:prstClr val="white"/>
                </a:solidFill>
                <a:latin typeface="Calibri Light" panose="020F0302020204030204"/>
              </a:rPr>
              <a:t>rosso</a:t>
            </a:r>
            <a:r>
              <a:rPr lang="en-US" sz="3100" b="1" cap="small" dirty="0">
                <a:solidFill>
                  <a:prstClr val="white"/>
                </a:solidFill>
                <a:latin typeface="Calibri Light" panose="020F0302020204030204"/>
              </a:rPr>
              <a:t> </a:t>
            </a:r>
            <a:r>
              <a:rPr lang="en-US" sz="3100" b="1" cap="small" dirty="0" err="1">
                <a:solidFill>
                  <a:prstClr val="white"/>
                </a:solidFill>
                <a:latin typeface="Calibri Light" panose="020F0302020204030204"/>
              </a:rPr>
              <a:t>vulcanico</a:t>
            </a:r>
            <a:endParaRPr lang="en-US" sz="2200" dirty="0">
              <a:solidFill>
                <a:schemeClr val="bg1"/>
              </a:solidFill>
            </a:endParaRPr>
          </a:p>
        </p:txBody>
      </p:sp>
      <p:pic>
        <p:nvPicPr>
          <p:cNvPr id="5" name="Immagin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9982" y="1033463"/>
            <a:ext cx="1309633" cy="4498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ttangolo 1"/>
          <p:cNvSpPr>
            <a:spLocks noChangeArrowheads="1"/>
          </p:cNvSpPr>
          <p:nvPr/>
        </p:nvSpPr>
        <p:spPr bwMode="auto">
          <a:xfrm>
            <a:off x="2310714" y="1033463"/>
            <a:ext cx="6744386" cy="4703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nSpc>
                <a:spcPct val="150000"/>
              </a:lnSpc>
              <a:spcAft>
                <a:spcPts val="1000"/>
              </a:spcAft>
            </a:pPr>
            <a:r>
              <a:rPr lang="de-DE" altLang="it-IT" b="1" dirty="0">
                <a:solidFill>
                  <a:srgbClr val="777777"/>
                </a:solidFill>
                <a:latin typeface="Tahoma" panose="020B0604030504040204" pitchFamily="34" charset="0"/>
              </a:rPr>
              <a:t>Bezeichnung</a:t>
            </a:r>
            <a:r>
              <a:rPr lang="de-DE" altLang="it-IT" dirty="0">
                <a:solidFill>
                  <a:srgbClr val="777777"/>
                </a:solidFill>
                <a:latin typeface="Tahoma" panose="020B0604030504040204" pitchFamily="34" charset="0"/>
              </a:rPr>
              <a:t>: </a:t>
            </a:r>
            <a:r>
              <a:rPr lang="de-DE" altLang="it-IT" dirty="0" err="1">
                <a:solidFill>
                  <a:srgbClr val="777777"/>
                </a:solidFill>
                <a:latin typeface="Tahoma" panose="020B0604030504040204" pitchFamily="34" charset="0"/>
              </a:rPr>
              <a:t>Etna</a:t>
            </a:r>
            <a:r>
              <a:rPr lang="de-DE" altLang="it-IT" dirty="0">
                <a:solidFill>
                  <a:srgbClr val="777777"/>
                </a:solidFill>
                <a:latin typeface="Tahoma" panose="020B0604030504040204" pitchFamily="34" charset="0"/>
              </a:rPr>
              <a:t> Rosso DOC</a:t>
            </a:r>
          </a:p>
          <a:p>
            <a:pPr>
              <a:lnSpc>
                <a:spcPct val="150000"/>
              </a:lnSpc>
              <a:spcAft>
                <a:spcPts val="1000"/>
              </a:spcAft>
            </a:pPr>
            <a:r>
              <a:rPr lang="de-DE" altLang="it-IT" b="1" dirty="0">
                <a:solidFill>
                  <a:srgbClr val="777777"/>
                </a:solidFill>
                <a:latin typeface="Tahoma" panose="020B0604030504040204" pitchFamily="34" charset="0"/>
              </a:rPr>
              <a:t>Rebsorte</a:t>
            </a:r>
            <a:r>
              <a:rPr lang="de-DE" altLang="it-IT" dirty="0">
                <a:solidFill>
                  <a:srgbClr val="777777"/>
                </a:solidFill>
                <a:latin typeface="Tahoma" panose="020B0604030504040204" pitchFamily="34" charset="0"/>
              </a:rPr>
              <a:t>: </a:t>
            </a:r>
            <a:r>
              <a:rPr lang="de-DE" altLang="it-IT" dirty="0" err="1">
                <a:solidFill>
                  <a:srgbClr val="777777"/>
                </a:solidFill>
                <a:latin typeface="Tahoma" panose="020B0604030504040204" pitchFamily="34" charset="0"/>
              </a:rPr>
              <a:t>Nerello</a:t>
            </a:r>
            <a:r>
              <a:rPr lang="de-DE" altLang="it-IT" dirty="0">
                <a:solidFill>
                  <a:srgbClr val="777777"/>
                </a:solidFill>
                <a:latin typeface="Tahoma" panose="020B0604030504040204" pitchFamily="34" charset="0"/>
              </a:rPr>
              <a:t> </a:t>
            </a:r>
            <a:r>
              <a:rPr lang="de-DE" altLang="it-IT" dirty="0" err="1">
                <a:solidFill>
                  <a:srgbClr val="777777"/>
                </a:solidFill>
                <a:latin typeface="Tahoma" panose="020B0604030504040204" pitchFamily="34" charset="0"/>
              </a:rPr>
              <a:t>Mascalese</a:t>
            </a:r>
            <a:endParaRPr lang="de-DE" altLang="it-IT" dirty="0">
              <a:solidFill>
                <a:srgbClr val="777777"/>
              </a:solidFill>
              <a:latin typeface="Tahoma" panose="020B0604030504040204" pitchFamily="34" charset="0"/>
            </a:endParaRPr>
          </a:p>
          <a:p>
            <a:pPr>
              <a:lnSpc>
                <a:spcPct val="150000"/>
              </a:lnSpc>
              <a:spcAft>
                <a:spcPts val="1000"/>
              </a:spcAft>
            </a:pPr>
            <a:r>
              <a:rPr lang="de-DE" altLang="it-IT" b="1" dirty="0">
                <a:solidFill>
                  <a:srgbClr val="777777"/>
                </a:solidFill>
                <a:latin typeface="Tahoma" panose="020B0604030504040204" pitchFamily="34" charset="0"/>
              </a:rPr>
              <a:t>Beschreibung</a:t>
            </a:r>
            <a:r>
              <a:rPr lang="de-DE" altLang="it-IT" dirty="0">
                <a:solidFill>
                  <a:srgbClr val="777777"/>
                </a:solidFill>
                <a:latin typeface="Tahoma" panose="020B0604030504040204" pitchFamily="34" charset="0"/>
              </a:rPr>
              <a:t>: Elegantes Bouquet mit Noten von blumigen und Waldfrüchten; es kommen delikate, würzige Nuancen von Zimt und Muskatnuss hinzu. Guten Frische und einem harmonischen Tannin. </a:t>
            </a:r>
          </a:p>
          <a:p>
            <a:pPr>
              <a:lnSpc>
                <a:spcPct val="150000"/>
              </a:lnSpc>
              <a:spcAft>
                <a:spcPts val="1000"/>
              </a:spcAft>
            </a:pPr>
            <a:r>
              <a:rPr lang="de-DE" altLang="it-IT" b="1" dirty="0">
                <a:solidFill>
                  <a:srgbClr val="777777"/>
                </a:solidFill>
                <a:latin typeface="Tahoma" panose="020B0604030504040204" pitchFamily="34" charset="0"/>
              </a:rPr>
              <a:t>Ausbau</a:t>
            </a:r>
            <a:r>
              <a:rPr lang="de-DE" altLang="it-IT" dirty="0">
                <a:solidFill>
                  <a:srgbClr val="777777"/>
                </a:solidFill>
                <a:latin typeface="Tahoma" panose="020B0604030504040204" pitchFamily="34" charset="0"/>
              </a:rPr>
              <a:t>: 14 Monate teilweise in Tanks und teilweise in Fässern aus französischer Eiche, 7 Monate in der Flasche.</a:t>
            </a:r>
          </a:p>
          <a:p>
            <a:pPr>
              <a:lnSpc>
                <a:spcPct val="150000"/>
              </a:lnSpc>
              <a:spcAft>
                <a:spcPts val="1000"/>
              </a:spcAft>
            </a:pPr>
            <a:r>
              <a:rPr lang="de-DE" altLang="it-IT" b="1" dirty="0">
                <a:solidFill>
                  <a:srgbClr val="777777"/>
                </a:solidFill>
                <a:latin typeface="Tahoma" panose="020B0604030504040204" pitchFamily="34" charset="0"/>
              </a:rPr>
              <a:t>Zu Tisch</a:t>
            </a:r>
            <a:r>
              <a:rPr lang="de-DE" altLang="it-IT" dirty="0">
                <a:solidFill>
                  <a:srgbClr val="777777"/>
                </a:solidFill>
                <a:latin typeface="Tahoma" panose="020B0604030504040204" pitchFamily="34" charset="0"/>
              </a:rPr>
              <a:t>: Mediterranen Vorspeisen und ersten Gängen auf Basis von Auberginen oder Pilzen, sowie Fleisch und Schmorbraten. </a:t>
            </a:r>
            <a:endParaRPr lang="de-DE" altLang="it-IT" dirty="0">
              <a:solidFill>
                <a:srgbClr val="777777"/>
              </a:solidFill>
              <a:latin typeface="Tahoma" panose="020B0604030504040204" pitchFamily="34" charset="0"/>
            </a:endParaRPr>
          </a:p>
        </p:txBody>
      </p:sp>
    </p:spTree>
    <p:extLst>
      <p:ext uri="{BB962C8B-B14F-4D97-AF65-F5344CB8AC3E}">
        <p14:creationId xmlns:p14="http://schemas.microsoft.com/office/powerpoint/2010/main" val="330641055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Connettore diritto 9"/>
          <p:cNvCxnSpPr/>
          <p:nvPr/>
        </p:nvCxnSpPr>
        <p:spPr>
          <a:xfrm>
            <a:off x="4586288" y="609600"/>
            <a:ext cx="0" cy="624840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29" name="Titolo 1"/>
          <p:cNvSpPr>
            <a:spLocks noGrp="1"/>
          </p:cNvSpPr>
          <p:nvPr>
            <p:ph type="title"/>
          </p:nvPr>
        </p:nvSpPr>
        <p:spPr>
          <a:xfrm>
            <a:off x="0" y="0"/>
            <a:ext cx="9144000" cy="900113"/>
          </a:xfrm>
          <a:solidFill>
            <a:schemeClr val="accent1"/>
          </a:solidFill>
        </p:spPr>
        <p:txBody>
          <a:bodyPr>
            <a:normAutofit fontScale="90000"/>
          </a:bodyPr>
          <a:lstStyle/>
          <a:p>
            <a:pPr algn="ctr" eaLnBrk="1" fontAlgn="auto" hangingPunct="1">
              <a:spcAft>
                <a:spcPts val="0"/>
              </a:spcAft>
              <a:defRPr/>
            </a:pPr>
            <a:r>
              <a:rPr lang="en-US" sz="3600" dirty="0" err="1">
                <a:solidFill>
                  <a:schemeClr val="bg1"/>
                </a:solidFill>
              </a:rPr>
              <a:t>Kollektion</a:t>
            </a:r>
            <a:r>
              <a:rPr lang="en-US" sz="3600" dirty="0">
                <a:solidFill>
                  <a:schemeClr val="bg1"/>
                </a:solidFill>
              </a:rPr>
              <a:t> </a:t>
            </a:r>
            <a:r>
              <a:rPr lang="en-US" sz="3600" dirty="0" err="1">
                <a:solidFill>
                  <a:schemeClr val="bg1"/>
                </a:solidFill>
              </a:rPr>
              <a:t>Vielseitig</a:t>
            </a:r>
            <a:r>
              <a:rPr lang="en-US" sz="3600" dirty="0">
                <a:solidFill>
                  <a:schemeClr val="bg1"/>
                </a:solidFill>
              </a:rPr>
              <a:t> </a:t>
            </a:r>
            <a:r>
              <a:rPr lang="en-US" sz="3600" dirty="0" err="1">
                <a:solidFill>
                  <a:schemeClr val="bg1"/>
                </a:solidFill>
              </a:rPr>
              <a:t>im</a:t>
            </a:r>
            <a:r>
              <a:rPr lang="en-US" sz="3600" dirty="0">
                <a:solidFill>
                  <a:schemeClr val="bg1"/>
                </a:solidFill>
              </a:rPr>
              <a:t> </a:t>
            </a:r>
            <a:r>
              <a:rPr lang="en-US" sz="3600" dirty="0" err="1">
                <a:solidFill>
                  <a:schemeClr val="bg1"/>
                </a:solidFill>
              </a:rPr>
              <a:t>Charakter</a:t>
            </a:r>
            <a:r>
              <a:rPr lang="en-US" sz="2700" dirty="0">
                <a:solidFill>
                  <a:schemeClr val="bg1"/>
                </a:solidFill>
              </a:rPr>
              <a:t/>
            </a:r>
            <a:br>
              <a:rPr lang="en-US" sz="2700" dirty="0">
                <a:solidFill>
                  <a:schemeClr val="bg1"/>
                </a:solidFill>
              </a:rPr>
            </a:br>
            <a:r>
              <a:rPr lang="de-DE" sz="2300" dirty="0">
                <a:solidFill>
                  <a:schemeClr val="bg1"/>
                </a:solidFill>
              </a:rPr>
              <a:t>Strukturvolle Weine, die eine ganze Mahlzeit begleiten. Vielseitig bei den Kombinationen</a:t>
            </a:r>
            <a:endParaRPr lang="en-US" sz="2300" b="0" dirty="0">
              <a:solidFill>
                <a:schemeClr val="bg1"/>
              </a:solidFill>
            </a:endParaRPr>
          </a:p>
        </p:txBody>
      </p:sp>
      <p:sp>
        <p:nvSpPr>
          <p:cNvPr id="7" name="Titolo 1"/>
          <p:cNvSpPr txBox="1">
            <a:spLocks/>
          </p:cNvSpPr>
          <p:nvPr/>
        </p:nvSpPr>
        <p:spPr>
          <a:xfrm>
            <a:off x="0" y="5802313"/>
            <a:ext cx="9158288" cy="1055687"/>
          </a:xfrm>
          <a:prstGeom prst="rect">
            <a:avLst/>
          </a:prstGeom>
          <a:solidFill>
            <a:schemeClr val="accent1"/>
          </a:solidFill>
          <a:ln>
            <a:solidFill>
              <a:schemeClr val="accent1"/>
            </a:solidFill>
          </a:ln>
        </p:spPr>
        <p:txBody>
          <a:bodyPr anchor="b"/>
          <a:lstStyle>
            <a:lvl1pPr algn="l" rtl="0" eaLnBrk="1" latinLnBrk="0" hangingPunct="1">
              <a:spcBef>
                <a:spcPct val="0"/>
              </a:spcBef>
              <a:buNone/>
              <a:defRPr kumimoji="0" sz="3000" b="1" kern="1200" cap="small" baseline="0">
                <a:solidFill>
                  <a:schemeClr val="tx2"/>
                </a:solidFill>
                <a:latin typeface="+mj-lt"/>
                <a:ea typeface="+mj-ea"/>
                <a:cs typeface="+mj-cs"/>
              </a:defRPr>
            </a:lvl1pPr>
          </a:lstStyle>
          <a:p>
            <a:pPr algn="ctr">
              <a:defRPr/>
            </a:pPr>
            <a:r>
              <a:rPr lang="en-US" sz="2800" dirty="0" err="1">
                <a:solidFill>
                  <a:prstClr val="white"/>
                </a:solidFill>
              </a:rPr>
              <a:t>Für</a:t>
            </a:r>
            <a:r>
              <a:rPr lang="en-US" sz="2800" dirty="0">
                <a:solidFill>
                  <a:prstClr val="white"/>
                </a:solidFill>
              </a:rPr>
              <a:t> den </a:t>
            </a:r>
            <a:r>
              <a:rPr lang="en-US" sz="2800" dirty="0" err="1">
                <a:solidFill>
                  <a:prstClr val="white"/>
                </a:solidFill>
              </a:rPr>
              <a:t>Wunsch</a:t>
            </a:r>
            <a:r>
              <a:rPr lang="en-US" sz="2800" dirty="0">
                <a:solidFill>
                  <a:prstClr val="white"/>
                </a:solidFill>
              </a:rPr>
              <a:t> </a:t>
            </a:r>
            <a:r>
              <a:rPr lang="en-US" sz="2800" dirty="0" err="1">
                <a:solidFill>
                  <a:prstClr val="white"/>
                </a:solidFill>
              </a:rPr>
              <a:t>nach</a:t>
            </a:r>
            <a:r>
              <a:rPr lang="en-US" sz="2700" dirty="0">
                <a:solidFill>
                  <a:prstClr val="white"/>
                </a:solidFill>
              </a:rPr>
              <a:t/>
            </a:r>
            <a:br>
              <a:rPr lang="en-US" sz="2700" dirty="0">
                <a:solidFill>
                  <a:prstClr val="white"/>
                </a:solidFill>
              </a:rPr>
            </a:br>
            <a:r>
              <a:rPr lang="de-DE" sz="2000" dirty="0">
                <a:solidFill>
                  <a:prstClr val="white"/>
                </a:solidFill>
              </a:rPr>
              <a:t> Menschen mit Originalität zu gewinnen. Einer faszinierenden und zuverlässigen Lösung.</a:t>
            </a:r>
          </a:p>
          <a:p>
            <a:pPr algn="ctr">
              <a:defRPr/>
            </a:pPr>
            <a:r>
              <a:rPr lang="de-DE" sz="2000" dirty="0">
                <a:solidFill>
                  <a:prstClr val="white"/>
                </a:solidFill>
              </a:rPr>
              <a:t>Dich mit Stil zu belohnen. Einen Augenblick der Entspannung zu </a:t>
            </a:r>
            <a:r>
              <a:rPr lang="de-DE" sz="2000" dirty="0" err="1">
                <a:solidFill>
                  <a:prstClr val="white"/>
                </a:solidFill>
              </a:rPr>
              <a:t>geniessen</a:t>
            </a:r>
            <a:r>
              <a:rPr lang="de-DE" sz="2000" dirty="0">
                <a:solidFill>
                  <a:prstClr val="white"/>
                </a:solidFill>
              </a:rPr>
              <a:t>.</a:t>
            </a:r>
            <a:endParaRPr lang="en-US" sz="2000" b="0" dirty="0">
              <a:solidFill>
                <a:prstClr val="white"/>
              </a:solidFill>
            </a:endParaRPr>
          </a:p>
        </p:txBody>
      </p:sp>
      <p:pic>
        <p:nvPicPr>
          <p:cNvPr id="78853" name="Immagine 1"/>
          <p:cNvPicPr>
            <a:picLocks noChangeAspect="1"/>
          </p:cNvPicPr>
          <p:nvPr/>
        </p:nvPicPr>
        <p:blipFill>
          <a:blip r:embed="rId3">
            <a:extLst>
              <a:ext uri="{28A0092B-C50C-407E-A947-70E740481C1C}">
                <a14:useLocalDpi xmlns:a14="http://schemas.microsoft.com/office/drawing/2010/main" val="0"/>
              </a:ext>
            </a:extLst>
          </a:blip>
          <a:srcRect l="310" t="8437" r="414" b="10834"/>
          <a:stretch>
            <a:fillRect/>
          </a:stretch>
        </p:blipFill>
        <p:spPr bwMode="auto">
          <a:xfrm>
            <a:off x="0" y="895350"/>
            <a:ext cx="9144000" cy="495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9324172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olo 1"/>
          <p:cNvSpPr txBox="1">
            <a:spLocks noChangeArrowheads="1"/>
          </p:cNvSpPr>
          <p:nvPr/>
        </p:nvSpPr>
        <p:spPr bwMode="auto">
          <a:xfrm>
            <a:off x="0" y="0"/>
            <a:ext cx="9144000" cy="733425"/>
          </a:xfrm>
          <a:prstGeom prst="rect">
            <a:avLst/>
          </a:prstGeom>
          <a:solidFill>
            <a:srgbClr val="ED7D3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pPr lvl="0" algn="ctr" eaLnBrk="1" hangingPunct="1">
              <a:defRPr/>
            </a:pPr>
            <a:r>
              <a:rPr lang="en-US" sz="2800" b="1" cap="small" dirty="0">
                <a:solidFill>
                  <a:prstClr val="white"/>
                </a:solidFill>
                <a:latin typeface="Calibri Light" panose="020F0302020204030204"/>
              </a:rPr>
              <a:t>Lighea</a:t>
            </a:r>
            <a:r>
              <a:rPr lang="en-US" sz="3600" b="1" cap="small" dirty="0">
                <a:solidFill>
                  <a:prstClr val="white"/>
                </a:solidFill>
                <a:latin typeface="Calibri Light" panose="020F0302020204030204"/>
              </a:rPr>
              <a:t/>
            </a:r>
            <a:br>
              <a:rPr lang="en-US" sz="3600" b="1" cap="small" dirty="0">
                <a:solidFill>
                  <a:prstClr val="white"/>
                </a:solidFill>
                <a:latin typeface="Calibri Light" panose="020F0302020204030204"/>
              </a:rPr>
            </a:br>
            <a:r>
              <a:rPr lang="de-DE" sz="2000" b="1" cap="small" dirty="0">
                <a:solidFill>
                  <a:prstClr val="white"/>
                </a:solidFill>
                <a:latin typeface="Calibri Light" panose="020F0302020204030204"/>
              </a:rPr>
              <a:t>Ein unvergesslicher, aromatischer Wein mit dem Bouquet des Mittelmeers</a:t>
            </a:r>
            <a:endParaRPr kumimoji="0" lang="en-US" altLang="it-IT" sz="2000" b="0" i="0" u="none" strike="noStrike" kern="1200" cap="none" spc="0" normalizeH="0" baseline="0" noProof="0" dirty="0" smtClean="0">
              <a:ln>
                <a:noFill/>
              </a:ln>
              <a:solidFill>
                <a:sysClr val="window" lastClr="FFFFFF"/>
              </a:solidFill>
              <a:effectLst/>
              <a:uLnTx/>
              <a:uFillTx/>
              <a:latin typeface="Calibri Light" panose="020F0302020204030204"/>
              <a:ea typeface="+mj-ea"/>
              <a:cs typeface="+mj-cs"/>
            </a:endParaRPr>
          </a:p>
        </p:txBody>
      </p:sp>
      <p:pic>
        <p:nvPicPr>
          <p:cNvPr id="9" name="Immagine 1"/>
          <p:cNvPicPr>
            <a:picLocks noChangeAspect="1"/>
          </p:cNvPicPr>
          <p:nvPr/>
        </p:nvPicPr>
        <p:blipFill rotWithShape="1">
          <a:blip r:embed="rId2">
            <a:extLst>
              <a:ext uri="{28A0092B-C50C-407E-A947-70E740481C1C}">
                <a14:useLocalDpi xmlns:a14="http://schemas.microsoft.com/office/drawing/2010/main" val="0"/>
              </a:ext>
            </a:extLst>
          </a:blip>
          <a:srcRect l="3767" r="12741" b="2371"/>
          <a:stretch/>
        </p:blipFill>
        <p:spPr bwMode="auto">
          <a:xfrm>
            <a:off x="357577" y="811213"/>
            <a:ext cx="1753797" cy="4894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ttangolo 4"/>
          <p:cNvSpPr>
            <a:spLocks noChangeArrowheads="1"/>
          </p:cNvSpPr>
          <p:nvPr/>
        </p:nvSpPr>
        <p:spPr bwMode="auto">
          <a:xfrm>
            <a:off x="2222500" y="757555"/>
            <a:ext cx="6618288" cy="4888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nSpc>
                <a:spcPct val="150000"/>
              </a:lnSpc>
              <a:spcAft>
                <a:spcPts val="1000"/>
              </a:spcAft>
            </a:pPr>
            <a:r>
              <a:rPr lang="it-IT" altLang="it-IT" sz="2000" b="1" dirty="0">
                <a:solidFill>
                  <a:srgbClr val="777777"/>
                </a:solidFill>
                <a:latin typeface="Tahoma" panose="020B0604030504040204" pitchFamily="34" charset="0"/>
              </a:rPr>
              <a:t>Bezeichnung</a:t>
            </a:r>
            <a:r>
              <a:rPr lang="it-IT" altLang="it-IT" sz="2000" dirty="0">
                <a:solidFill>
                  <a:srgbClr val="777777"/>
                </a:solidFill>
                <a:latin typeface="Tahoma" panose="020B0604030504040204" pitchFamily="34" charset="0"/>
              </a:rPr>
              <a:t>: Zibibbo Sicilia Doc</a:t>
            </a:r>
          </a:p>
          <a:p>
            <a:pPr>
              <a:lnSpc>
                <a:spcPct val="150000"/>
              </a:lnSpc>
              <a:spcAft>
                <a:spcPts val="1000"/>
              </a:spcAft>
            </a:pPr>
            <a:r>
              <a:rPr lang="it-IT" altLang="it-IT" sz="2000" b="1" dirty="0" err="1">
                <a:solidFill>
                  <a:srgbClr val="777777"/>
                </a:solidFill>
                <a:latin typeface="Tahoma" panose="020B0604030504040204" pitchFamily="34" charset="0"/>
              </a:rPr>
              <a:t>Rebsorte</a:t>
            </a:r>
            <a:r>
              <a:rPr lang="it-IT" altLang="it-IT" sz="2000" dirty="0">
                <a:solidFill>
                  <a:srgbClr val="777777"/>
                </a:solidFill>
                <a:latin typeface="Tahoma" panose="020B0604030504040204" pitchFamily="34" charset="0"/>
              </a:rPr>
              <a:t>: Zibibbo (Moscato d’Alessandria)</a:t>
            </a:r>
          </a:p>
          <a:p>
            <a:pPr>
              <a:lnSpc>
                <a:spcPct val="150000"/>
              </a:lnSpc>
              <a:spcAft>
                <a:spcPts val="1000"/>
              </a:spcAft>
            </a:pPr>
            <a:r>
              <a:rPr lang="it-IT" altLang="it-IT" sz="2000" b="1" dirty="0" err="1">
                <a:solidFill>
                  <a:srgbClr val="777777"/>
                </a:solidFill>
                <a:latin typeface="Tahoma" panose="020B0604030504040204" pitchFamily="34" charset="0"/>
              </a:rPr>
              <a:t>Beschreibung</a:t>
            </a:r>
            <a:r>
              <a:rPr lang="it-IT" altLang="it-IT" sz="2000" dirty="0">
                <a:solidFill>
                  <a:srgbClr val="777777"/>
                </a:solidFill>
                <a:latin typeface="Tahoma" panose="020B0604030504040204" pitchFamily="34" charset="0"/>
              </a:rPr>
              <a:t>: </a:t>
            </a:r>
            <a:r>
              <a:rPr lang="it-IT" altLang="it-IT" sz="2000" dirty="0" err="1">
                <a:solidFill>
                  <a:srgbClr val="777777"/>
                </a:solidFill>
                <a:latin typeface="Tahoma" panose="020B0604030504040204" pitchFamily="34" charset="0"/>
              </a:rPr>
              <a:t>Ausdruck</a:t>
            </a:r>
            <a:r>
              <a:rPr lang="it-IT" altLang="it-IT" sz="2000" dirty="0">
                <a:solidFill>
                  <a:srgbClr val="777777"/>
                </a:solidFill>
                <a:latin typeface="Tahoma" panose="020B0604030504040204" pitchFamily="34" charset="0"/>
              </a:rPr>
              <a:t> </a:t>
            </a:r>
            <a:r>
              <a:rPr lang="it-IT" altLang="it-IT" sz="2000" dirty="0" err="1">
                <a:solidFill>
                  <a:srgbClr val="777777"/>
                </a:solidFill>
                <a:latin typeface="Tahoma" panose="020B0604030504040204" pitchFamily="34" charset="0"/>
              </a:rPr>
              <a:t>der</a:t>
            </a:r>
            <a:r>
              <a:rPr lang="it-IT" altLang="it-IT" sz="2000" dirty="0">
                <a:solidFill>
                  <a:srgbClr val="777777"/>
                </a:solidFill>
                <a:latin typeface="Tahoma" panose="020B0604030504040204" pitchFamily="34" charset="0"/>
              </a:rPr>
              <a:t> </a:t>
            </a:r>
            <a:r>
              <a:rPr lang="it-IT" altLang="it-IT" sz="2000" dirty="0" err="1">
                <a:solidFill>
                  <a:srgbClr val="777777"/>
                </a:solidFill>
                <a:latin typeface="Tahoma" panose="020B0604030504040204" pitchFamily="34" charset="0"/>
              </a:rPr>
              <a:t>Rebsorte</a:t>
            </a:r>
            <a:r>
              <a:rPr lang="it-IT" altLang="it-IT" sz="2000" dirty="0">
                <a:solidFill>
                  <a:srgbClr val="777777"/>
                </a:solidFill>
                <a:latin typeface="Tahoma" panose="020B0604030504040204" pitchFamily="34" charset="0"/>
              </a:rPr>
              <a:t> Zibibbo; </a:t>
            </a:r>
            <a:r>
              <a:rPr lang="it-IT" altLang="it-IT" sz="2000" dirty="0" err="1">
                <a:solidFill>
                  <a:srgbClr val="777777"/>
                </a:solidFill>
                <a:latin typeface="Tahoma" panose="020B0604030504040204" pitchFamily="34" charset="0"/>
              </a:rPr>
              <a:t>überrascht</a:t>
            </a:r>
            <a:r>
              <a:rPr lang="it-IT" altLang="it-IT" sz="2000" dirty="0">
                <a:solidFill>
                  <a:srgbClr val="777777"/>
                </a:solidFill>
                <a:latin typeface="Tahoma" panose="020B0604030504040204" pitchFamily="34" charset="0"/>
              </a:rPr>
              <a:t> </a:t>
            </a:r>
            <a:r>
              <a:rPr lang="it-IT" altLang="it-IT" sz="2000" dirty="0" err="1">
                <a:solidFill>
                  <a:srgbClr val="777777"/>
                </a:solidFill>
                <a:latin typeface="Tahoma" panose="020B0604030504040204" pitchFamily="34" charset="0"/>
              </a:rPr>
              <a:t>durch</a:t>
            </a:r>
            <a:r>
              <a:rPr lang="it-IT" altLang="it-IT" sz="2000" dirty="0">
                <a:solidFill>
                  <a:srgbClr val="777777"/>
                </a:solidFill>
                <a:latin typeface="Tahoma" panose="020B0604030504040204" pitchFamily="34" charset="0"/>
              </a:rPr>
              <a:t> </a:t>
            </a:r>
            <a:r>
              <a:rPr lang="it-IT" altLang="it-IT" sz="2000" dirty="0" err="1">
                <a:solidFill>
                  <a:srgbClr val="777777"/>
                </a:solidFill>
                <a:latin typeface="Tahoma" panose="020B0604030504040204" pitchFamily="34" charset="0"/>
              </a:rPr>
              <a:t>das</a:t>
            </a:r>
            <a:r>
              <a:rPr lang="it-IT" altLang="it-IT" sz="2000" dirty="0">
                <a:solidFill>
                  <a:srgbClr val="777777"/>
                </a:solidFill>
                <a:latin typeface="Tahoma" panose="020B0604030504040204" pitchFamily="34" charset="0"/>
              </a:rPr>
              <a:t> </a:t>
            </a:r>
            <a:r>
              <a:rPr lang="it-IT" altLang="it-IT" sz="2000" dirty="0" err="1">
                <a:solidFill>
                  <a:srgbClr val="777777"/>
                </a:solidFill>
                <a:latin typeface="Tahoma" panose="020B0604030504040204" pitchFamily="34" charset="0"/>
              </a:rPr>
              <a:t>Gleichgewicht</a:t>
            </a:r>
            <a:r>
              <a:rPr lang="it-IT" altLang="it-IT" sz="2000" dirty="0">
                <a:solidFill>
                  <a:srgbClr val="777777"/>
                </a:solidFill>
                <a:latin typeface="Tahoma" panose="020B0604030504040204" pitchFamily="34" charset="0"/>
              </a:rPr>
              <a:t> </a:t>
            </a:r>
            <a:r>
              <a:rPr lang="it-IT" altLang="it-IT" sz="2000" dirty="0" err="1">
                <a:solidFill>
                  <a:srgbClr val="777777"/>
                </a:solidFill>
                <a:latin typeface="Tahoma" panose="020B0604030504040204" pitchFamily="34" charset="0"/>
              </a:rPr>
              <a:t>zwischen</a:t>
            </a:r>
            <a:r>
              <a:rPr lang="it-IT" altLang="it-IT" sz="2000" dirty="0">
                <a:solidFill>
                  <a:srgbClr val="777777"/>
                </a:solidFill>
                <a:latin typeface="Tahoma" panose="020B0604030504040204" pitchFamily="34" charset="0"/>
              </a:rPr>
              <a:t> </a:t>
            </a:r>
            <a:r>
              <a:rPr lang="it-IT" altLang="it-IT" sz="2000" dirty="0" err="1">
                <a:solidFill>
                  <a:srgbClr val="777777"/>
                </a:solidFill>
                <a:latin typeface="Tahoma" panose="020B0604030504040204" pitchFamily="34" charset="0"/>
              </a:rPr>
              <a:t>Intensität</a:t>
            </a:r>
            <a:r>
              <a:rPr lang="it-IT" altLang="it-IT" sz="2000" dirty="0">
                <a:solidFill>
                  <a:srgbClr val="777777"/>
                </a:solidFill>
                <a:latin typeface="Tahoma" panose="020B0604030504040204" pitchFamily="34" charset="0"/>
              </a:rPr>
              <a:t> und </a:t>
            </a:r>
            <a:r>
              <a:rPr lang="it-IT" altLang="it-IT" sz="2000" dirty="0" err="1">
                <a:solidFill>
                  <a:srgbClr val="777777"/>
                </a:solidFill>
                <a:latin typeface="Tahoma" panose="020B0604030504040204" pitchFamily="34" charset="0"/>
              </a:rPr>
              <a:t>feinen</a:t>
            </a:r>
            <a:r>
              <a:rPr lang="it-IT" altLang="it-IT" sz="2000" dirty="0">
                <a:solidFill>
                  <a:srgbClr val="777777"/>
                </a:solidFill>
                <a:latin typeface="Tahoma" panose="020B0604030504040204" pitchFamily="34" charset="0"/>
              </a:rPr>
              <a:t> </a:t>
            </a:r>
            <a:r>
              <a:rPr lang="it-IT" altLang="it-IT" sz="2000" dirty="0" err="1">
                <a:solidFill>
                  <a:srgbClr val="777777"/>
                </a:solidFill>
                <a:latin typeface="Tahoma" panose="020B0604030504040204" pitchFamily="34" charset="0"/>
              </a:rPr>
              <a:t>Aromen</a:t>
            </a:r>
            <a:r>
              <a:rPr lang="it-IT" altLang="it-IT" sz="2000" dirty="0">
                <a:solidFill>
                  <a:srgbClr val="777777"/>
                </a:solidFill>
                <a:latin typeface="Tahoma" panose="020B0604030504040204" pitchFamily="34" charset="0"/>
              </a:rPr>
              <a:t> </a:t>
            </a:r>
            <a:r>
              <a:rPr lang="it-IT" altLang="it-IT" sz="2000" dirty="0" err="1">
                <a:solidFill>
                  <a:srgbClr val="777777"/>
                </a:solidFill>
                <a:latin typeface="Tahoma" panose="020B0604030504040204" pitchFamily="34" charset="0"/>
              </a:rPr>
              <a:t>mit</a:t>
            </a:r>
            <a:r>
              <a:rPr lang="it-IT" altLang="it-IT" sz="2000" dirty="0">
                <a:solidFill>
                  <a:srgbClr val="777777"/>
                </a:solidFill>
                <a:latin typeface="Tahoma" panose="020B0604030504040204" pitchFamily="34" charset="0"/>
              </a:rPr>
              <a:t> </a:t>
            </a:r>
            <a:r>
              <a:rPr lang="it-IT" altLang="it-IT" sz="2000" dirty="0" err="1">
                <a:solidFill>
                  <a:srgbClr val="777777"/>
                </a:solidFill>
                <a:latin typeface="Tahoma" panose="020B0604030504040204" pitchFamily="34" charset="0"/>
              </a:rPr>
              <a:t>blumigen</a:t>
            </a:r>
            <a:r>
              <a:rPr lang="it-IT" altLang="it-IT" sz="2000" dirty="0">
                <a:solidFill>
                  <a:srgbClr val="777777"/>
                </a:solidFill>
                <a:latin typeface="Tahoma" panose="020B0604030504040204" pitchFamily="34" charset="0"/>
              </a:rPr>
              <a:t> </a:t>
            </a:r>
            <a:r>
              <a:rPr lang="it-IT" altLang="it-IT" sz="2000" dirty="0" err="1">
                <a:solidFill>
                  <a:srgbClr val="777777"/>
                </a:solidFill>
                <a:latin typeface="Tahoma" panose="020B0604030504040204" pitchFamily="34" charset="0"/>
              </a:rPr>
              <a:t>Noten</a:t>
            </a:r>
            <a:r>
              <a:rPr lang="it-IT" altLang="it-IT" sz="2000" dirty="0">
                <a:solidFill>
                  <a:srgbClr val="777777"/>
                </a:solidFill>
                <a:latin typeface="Tahoma" panose="020B0604030504040204" pitchFamily="34" charset="0"/>
              </a:rPr>
              <a:t> von </a:t>
            </a:r>
            <a:r>
              <a:rPr lang="it-IT" altLang="it-IT" sz="2000" dirty="0" err="1">
                <a:solidFill>
                  <a:srgbClr val="777777"/>
                </a:solidFill>
                <a:latin typeface="Tahoma" panose="020B0604030504040204" pitchFamily="34" charset="0"/>
              </a:rPr>
              <a:t>Orangenblüten</a:t>
            </a:r>
            <a:r>
              <a:rPr lang="it-IT" altLang="it-IT" sz="2000" dirty="0">
                <a:solidFill>
                  <a:srgbClr val="777777"/>
                </a:solidFill>
                <a:latin typeface="Tahoma" panose="020B0604030504040204" pitchFamily="34" charset="0"/>
              </a:rPr>
              <a:t>, </a:t>
            </a:r>
            <a:r>
              <a:rPr lang="it-IT" altLang="it-IT" sz="2000" dirty="0" err="1">
                <a:solidFill>
                  <a:srgbClr val="777777"/>
                </a:solidFill>
                <a:latin typeface="Tahoma" panose="020B0604030504040204" pitchFamily="34" charset="0"/>
              </a:rPr>
              <a:t>Jasmin</a:t>
            </a:r>
            <a:r>
              <a:rPr lang="it-IT" altLang="it-IT" sz="2000" dirty="0">
                <a:solidFill>
                  <a:srgbClr val="777777"/>
                </a:solidFill>
                <a:latin typeface="Tahoma" panose="020B0604030504040204" pitchFamily="34" charset="0"/>
              </a:rPr>
              <a:t> und </a:t>
            </a:r>
            <a:r>
              <a:rPr lang="it-IT" altLang="it-IT" sz="2000" dirty="0" err="1">
                <a:solidFill>
                  <a:srgbClr val="777777"/>
                </a:solidFill>
                <a:latin typeface="Tahoma" panose="020B0604030504040204" pitchFamily="34" charset="0"/>
              </a:rPr>
              <a:t>Zitrusfrüchten</a:t>
            </a:r>
            <a:r>
              <a:rPr lang="it-IT" altLang="it-IT" sz="2000" dirty="0">
                <a:solidFill>
                  <a:srgbClr val="777777"/>
                </a:solidFill>
                <a:latin typeface="Tahoma" panose="020B0604030504040204" pitchFamily="34" charset="0"/>
              </a:rPr>
              <a:t>.</a:t>
            </a:r>
          </a:p>
          <a:p>
            <a:pPr>
              <a:lnSpc>
                <a:spcPct val="150000"/>
              </a:lnSpc>
              <a:spcAft>
                <a:spcPts val="1000"/>
              </a:spcAft>
            </a:pPr>
            <a:r>
              <a:rPr lang="it-IT" altLang="it-IT" sz="2000" b="1" dirty="0" err="1">
                <a:solidFill>
                  <a:srgbClr val="777777"/>
                </a:solidFill>
                <a:latin typeface="Tahoma" panose="020B0604030504040204" pitchFamily="34" charset="0"/>
              </a:rPr>
              <a:t>Ausbau</a:t>
            </a:r>
            <a:r>
              <a:rPr lang="it-IT" altLang="it-IT" sz="2000" dirty="0">
                <a:solidFill>
                  <a:srgbClr val="777777"/>
                </a:solidFill>
                <a:latin typeface="Tahoma" panose="020B0604030504040204" pitchFamily="34" charset="0"/>
              </a:rPr>
              <a:t>: 2 Monate in Tanks, 3 Monate in </a:t>
            </a:r>
            <a:r>
              <a:rPr lang="it-IT" altLang="it-IT" sz="2000" dirty="0" err="1">
                <a:solidFill>
                  <a:srgbClr val="777777"/>
                </a:solidFill>
                <a:latin typeface="Tahoma" panose="020B0604030504040204" pitchFamily="34" charset="0"/>
              </a:rPr>
              <a:t>der</a:t>
            </a:r>
            <a:r>
              <a:rPr lang="it-IT" altLang="it-IT" sz="2000" dirty="0">
                <a:solidFill>
                  <a:srgbClr val="777777"/>
                </a:solidFill>
                <a:latin typeface="Tahoma" panose="020B0604030504040204" pitchFamily="34" charset="0"/>
              </a:rPr>
              <a:t> </a:t>
            </a:r>
            <a:r>
              <a:rPr lang="it-IT" altLang="it-IT" sz="2000" dirty="0" err="1">
                <a:solidFill>
                  <a:srgbClr val="777777"/>
                </a:solidFill>
                <a:latin typeface="Tahoma" panose="020B0604030504040204" pitchFamily="34" charset="0"/>
              </a:rPr>
              <a:t>Flasche</a:t>
            </a:r>
            <a:r>
              <a:rPr lang="it-IT" altLang="it-IT" sz="2000" dirty="0">
                <a:solidFill>
                  <a:srgbClr val="777777"/>
                </a:solidFill>
                <a:latin typeface="Tahoma" panose="020B0604030504040204" pitchFamily="34" charset="0"/>
              </a:rPr>
              <a:t>.</a:t>
            </a:r>
          </a:p>
          <a:p>
            <a:pPr>
              <a:lnSpc>
                <a:spcPct val="150000"/>
              </a:lnSpc>
              <a:spcAft>
                <a:spcPts val="1000"/>
              </a:spcAft>
            </a:pPr>
            <a:r>
              <a:rPr lang="it-IT" altLang="it-IT" sz="2000" b="1" dirty="0" err="1">
                <a:solidFill>
                  <a:srgbClr val="777777"/>
                </a:solidFill>
                <a:latin typeface="Tahoma" panose="020B0604030504040204" pitchFamily="34" charset="0"/>
              </a:rPr>
              <a:t>Zu</a:t>
            </a:r>
            <a:r>
              <a:rPr lang="it-IT" altLang="it-IT" sz="2000" b="1" dirty="0">
                <a:solidFill>
                  <a:srgbClr val="777777"/>
                </a:solidFill>
                <a:latin typeface="Tahoma" panose="020B0604030504040204" pitchFamily="34" charset="0"/>
              </a:rPr>
              <a:t> </a:t>
            </a:r>
            <a:r>
              <a:rPr lang="it-IT" altLang="it-IT" sz="2000" b="1" dirty="0" err="1">
                <a:solidFill>
                  <a:srgbClr val="777777"/>
                </a:solidFill>
                <a:latin typeface="Tahoma" panose="020B0604030504040204" pitchFamily="34" charset="0"/>
              </a:rPr>
              <a:t>Tisch</a:t>
            </a:r>
            <a:r>
              <a:rPr lang="it-IT" altLang="it-IT" sz="2000" dirty="0">
                <a:solidFill>
                  <a:srgbClr val="777777"/>
                </a:solidFill>
                <a:latin typeface="Tahoma" panose="020B0604030504040204" pitchFamily="34" charset="0"/>
              </a:rPr>
              <a:t>: </a:t>
            </a:r>
            <a:r>
              <a:rPr lang="it-IT" altLang="it-IT" sz="2000" dirty="0" err="1">
                <a:solidFill>
                  <a:srgbClr val="777777"/>
                </a:solidFill>
                <a:latin typeface="Tahoma" panose="020B0604030504040204" pitchFamily="34" charset="0"/>
              </a:rPr>
              <a:t>Roher</a:t>
            </a:r>
            <a:r>
              <a:rPr lang="it-IT" altLang="it-IT" sz="2000" dirty="0">
                <a:solidFill>
                  <a:srgbClr val="777777"/>
                </a:solidFill>
                <a:latin typeface="Tahoma" panose="020B0604030504040204" pitchFamily="34" charset="0"/>
              </a:rPr>
              <a:t> </a:t>
            </a:r>
            <a:r>
              <a:rPr lang="it-IT" altLang="it-IT" sz="2000" dirty="0" err="1">
                <a:solidFill>
                  <a:srgbClr val="777777"/>
                </a:solidFill>
                <a:latin typeface="Tahoma" panose="020B0604030504040204" pitchFamily="34" charset="0"/>
              </a:rPr>
              <a:t>Fisch</a:t>
            </a:r>
            <a:r>
              <a:rPr lang="it-IT" altLang="it-IT" sz="2000" dirty="0">
                <a:solidFill>
                  <a:srgbClr val="777777"/>
                </a:solidFill>
                <a:latin typeface="Tahoma" panose="020B0604030504040204" pitchFamily="34" charset="0"/>
              </a:rPr>
              <a:t>, </a:t>
            </a:r>
            <a:r>
              <a:rPr lang="it-IT" altLang="it-IT" sz="2000" dirty="0" err="1">
                <a:solidFill>
                  <a:srgbClr val="777777"/>
                </a:solidFill>
                <a:latin typeface="Tahoma" panose="020B0604030504040204" pitchFamily="34" charset="0"/>
              </a:rPr>
              <a:t>Frittiertes</a:t>
            </a:r>
            <a:r>
              <a:rPr lang="it-IT" altLang="it-IT" sz="2000" dirty="0">
                <a:solidFill>
                  <a:srgbClr val="777777"/>
                </a:solidFill>
                <a:latin typeface="Tahoma" panose="020B0604030504040204" pitchFamily="34" charset="0"/>
              </a:rPr>
              <a:t>,</a:t>
            </a:r>
          </a:p>
          <a:p>
            <a:pPr>
              <a:lnSpc>
                <a:spcPct val="150000"/>
              </a:lnSpc>
              <a:spcAft>
                <a:spcPts val="1000"/>
              </a:spcAft>
            </a:pPr>
            <a:r>
              <a:rPr lang="it-IT" altLang="it-IT" sz="2000" dirty="0" err="1">
                <a:solidFill>
                  <a:srgbClr val="777777"/>
                </a:solidFill>
                <a:latin typeface="Tahoma" panose="020B0604030504040204" pitchFamily="34" charset="0"/>
              </a:rPr>
              <a:t>Feinschmecker</a:t>
            </a:r>
            <a:r>
              <a:rPr lang="it-IT" altLang="it-IT" sz="2000" dirty="0">
                <a:solidFill>
                  <a:srgbClr val="777777"/>
                </a:solidFill>
                <a:latin typeface="Tahoma" panose="020B0604030504040204" pitchFamily="34" charset="0"/>
              </a:rPr>
              <a:t>-Salate.</a:t>
            </a:r>
            <a:endParaRPr lang="it-IT" altLang="it-IT" sz="2000" dirty="0">
              <a:solidFill>
                <a:srgbClr val="777777"/>
              </a:solidFill>
              <a:latin typeface="Tahoma" panose="020B0604030504040204" pitchFamily="34" charset="0"/>
            </a:endParaRPr>
          </a:p>
        </p:txBody>
      </p:sp>
    </p:spTree>
    <p:extLst>
      <p:ext uri="{BB962C8B-B14F-4D97-AF65-F5344CB8AC3E}">
        <p14:creationId xmlns:p14="http://schemas.microsoft.com/office/powerpoint/2010/main" val="23372052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magin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362136" y="1873250"/>
            <a:ext cx="439737" cy="151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6529497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olo 1"/>
          <p:cNvSpPr txBox="1">
            <a:spLocks noChangeArrowheads="1"/>
          </p:cNvSpPr>
          <p:nvPr/>
        </p:nvSpPr>
        <p:spPr bwMode="auto">
          <a:xfrm>
            <a:off x="0" y="0"/>
            <a:ext cx="9144000" cy="804863"/>
          </a:xfrm>
          <a:prstGeom prst="rect">
            <a:avLst/>
          </a:prstGeom>
          <a:solidFill>
            <a:srgbClr val="ED7D3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pPr lvl="0" algn="ctr" eaLnBrk="1" hangingPunct="1">
              <a:defRPr/>
            </a:pPr>
            <a:r>
              <a:rPr lang="en-US" sz="3200" b="1" cap="small" dirty="0">
                <a:solidFill>
                  <a:prstClr val="white"/>
                </a:solidFill>
                <a:latin typeface="Calibri Light" panose="020F0302020204030204"/>
              </a:rPr>
              <a:t>La </a:t>
            </a:r>
            <a:r>
              <a:rPr lang="en-US" sz="3200" b="1" cap="small" dirty="0" err="1">
                <a:solidFill>
                  <a:prstClr val="white"/>
                </a:solidFill>
                <a:latin typeface="Calibri Light" panose="020F0302020204030204"/>
              </a:rPr>
              <a:t>fuga</a:t>
            </a:r>
            <a:r>
              <a:rPr lang="en-US" sz="2800" b="1" cap="small" dirty="0">
                <a:solidFill>
                  <a:prstClr val="white"/>
                </a:solidFill>
                <a:latin typeface="Calibri Light" panose="020F0302020204030204"/>
              </a:rPr>
              <a:t/>
            </a:r>
            <a:br>
              <a:rPr lang="en-US" sz="2800" b="1" cap="small" dirty="0">
                <a:solidFill>
                  <a:prstClr val="white"/>
                </a:solidFill>
                <a:latin typeface="Calibri Light" panose="020F0302020204030204"/>
              </a:rPr>
            </a:br>
            <a:r>
              <a:rPr lang="de-DE" sz="2000" b="1" cap="small" dirty="0">
                <a:solidFill>
                  <a:prstClr val="white"/>
                </a:solidFill>
                <a:latin typeface="Calibri Light" panose="020F0302020204030204"/>
              </a:rPr>
              <a:t>Der Chardonnay der nächtlichen Weinlese</a:t>
            </a:r>
            <a:endParaRPr kumimoji="0" lang="en-US" altLang="it-IT" sz="2000" b="0" i="0" u="none" strike="noStrike" kern="1200" cap="none" spc="0" normalizeH="0" baseline="0" noProof="0" dirty="0" smtClean="0">
              <a:ln>
                <a:noFill/>
              </a:ln>
              <a:solidFill>
                <a:sysClr val="window" lastClr="FFFFFF"/>
              </a:solidFill>
              <a:effectLst/>
              <a:uLnTx/>
              <a:uFillTx/>
              <a:latin typeface="Calibri Light" panose="020F0302020204030204"/>
              <a:ea typeface="+mj-ea"/>
              <a:cs typeface="+mj-cs"/>
            </a:endParaRPr>
          </a:p>
        </p:txBody>
      </p:sp>
      <p:pic>
        <p:nvPicPr>
          <p:cNvPr id="9" name="Immagin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67059" y="879475"/>
            <a:ext cx="1306204" cy="4772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ttangolo 4"/>
          <p:cNvSpPr>
            <a:spLocks noChangeArrowheads="1"/>
          </p:cNvSpPr>
          <p:nvPr/>
        </p:nvSpPr>
        <p:spPr bwMode="auto">
          <a:xfrm>
            <a:off x="2222500" y="879475"/>
            <a:ext cx="6814820" cy="4760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nSpc>
                <a:spcPct val="150000"/>
              </a:lnSpc>
              <a:spcAft>
                <a:spcPts val="1000"/>
              </a:spcAft>
            </a:pPr>
            <a:r>
              <a:rPr lang="it-IT" altLang="it-IT" sz="2000" b="1" dirty="0">
                <a:solidFill>
                  <a:srgbClr val="777777"/>
                </a:solidFill>
                <a:latin typeface="Tahoma" panose="020B0604030504040204" pitchFamily="34" charset="0"/>
              </a:rPr>
              <a:t>Bezeichnung</a:t>
            </a:r>
            <a:r>
              <a:rPr lang="it-IT" altLang="it-IT" sz="2000" dirty="0">
                <a:solidFill>
                  <a:srgbClr val="777777"/>
                </a:solidFill>
                <a:latin typeface="Tahoma" panose="020B0604030504040204" pitchFamily="34" charset="0"/>
              </a:rPr>
              <a:t>: Chardonnay Contessa Entellina Doc </a:t>
            </a:r>
            <a:r>
              <a:rPr lang="it-IT" altLang="it-IT" sz="2000" dirty="0" smtClean="0">
                <a:solidFill>
                  <a:srgbClr val="777777"/>
                </a:solidFill>
                <a:latin typeface="Tahoma" panose="020B0604030504040204" pitchFamily="34" charset="0"/>
              </a:rPr>
              <a:t>Sicilia</a:t>
            </a:r>
          </a:p>
          <a:p>
            <a:pPr>
              <a:lnSpc>
                <a:spcPct val="150000"/>
              </a:lnSpc>
              <a:spcAft>
                <a:spcPts val="1000"/>
              </a:spcAft>
            </a:pPr>
            <a:r>
              <a:rPr lang="it-IT" altLang="it-IT" sz="2000" b="1" dirty="0" err="1" smtClean="0">
                <a:solidFill>
                  <a:srgbClr val="777777"/>
                </a:solidFill>
                <a:latin typeface="Tahoma" panose="020B0604030504040204" pitchFamily="34" charset="0"/>
              </a:rPr>
              <a:t>Rebsorte</a:t>
            </a:r>
            <a:r>
              <a:rPr lang="it-IT" altLang="it-IT" sz="2000" dirty="0">
                <a:solidFill>
                  <a:srgbClr val="777777"/>
                </a:solidFill>
                <a:latin typeface="Tahoma" panose="020B0604030504040204" pitchFamily="34" charset="0"/>
              </a:rPr>
              <a:t>: Chardonnay            </a:t>
            </a:r>
            <a:endParaRPr lang="it-IT" altLang="it-IT" sz="2000" dirty="0" smtClean="0">
              <a:solidFill>
                <a:srgbClr val="777777"/>
              </a:solidFill>
              <a:latin typeface="Tahoma" panose="020B0604030504040204" pitchFamily="34" charset="0"/>
            </a:endParaRPr>
          </a:p>
          <a:p>
            <a:pPr>
              <a:lnSpc>
                <a:spcPct val="150000"/>
              </a:lnSpc>
              <a:spcAft>
                <a:spcPts val="1000"/>
              </a:spcAft>
            </a:pPr>
            <a:r>
              <a:rPr lang="it-IT" altLang="it-IT" sz="2000" b="1" dirty="0" err="1" smtClean="0">
                <a:solidFill>
                  <a:srgbClr val="777777"/>
                </a:solidFill>
                <a:latin typeface="Tahoma" panose="020B0604030504040204" pitchFamily="34" charset="0"/>
              </a:rPr>
              <a:t>Beschreibung</a:t>
            </a:r>
            <a:r>
              <a:rPr lang="it-IT" altLang="it-IT" sz="2000" dirty="0">
                <a:solidFill>
                  <a:srgbClr val="777777"/>
                </a:solidFill>
                <a:latin typeface="Tahoma" panose="020B0604030504040204" pitchFamily="34" charset="0"/>
              </a:rPr>
              <a:t>: </a:t>
            </a:r>
            <a:r>
              <a:rPr lang="it-IT" altLang="it-IT" sz="2000" dirty="0" err="1">
                <a:solidFill>
                  <a:srgbClr val="777777"/>
                </a:solidFill>
                <a:latin typeface="Tahoma" panose="020B0604030504040204" pitchFamily="34" charset="0"/>
              </a:rPr>
              <a:t>Noten</a:t>
            </a:r>
            <a:r>
              <a:rPr lang="it-IT" altLang="it-IT" sz="2000" dirty="0">
                <a:solidFill>
                  <a:srgbClr val="777777"/>
                </a:solidFill>
                <a:latin typeface="Tahoma" panose="020B0604030504040204" pitchFamily="34" charset="0"/>
              </a:rPr>
              <a:t> von </a:t>
            </a:r>
            <a:r>
              <a:rPr lang="it-IT" altLang="it-IT" sz="2000" dirty="0" err="1">
                <a:solidFill>
                  <a:srgbClr val="777777"/>
                </a:solidFill>
                <a:latin typeface="Tahoma" panose="020B0604030504040204" pitchFamily="34" charset="0"/>
              </a:rPr>
              <a:t>duftendem</a:t>
            </a:r>
            <a:r>
              <a:rPr lang="it-IT" altLang="it-IT" sz="2000" dirty="0">
                <a:solidFill>
                  <a:srgbClr val="777777"/>
                </a:solidFill>
                <a:latin typeface="Tahoma" panose="020B0604030504040204" pitchFamily="34" charset="0"/>
              </a:rPr>
              <a:t> </a:t>
            </a:r>
            <a:r>
              <a:rPr lang="it-IT" altLang="it-IT" sz="2000" dirty="0" err="1">
                <a:solidFill>
                  <a:srgbClr val="777777"/>
                </a:solidFill>
                <a:latin typeface="Tahoma" panose="020B0604030504040204" pitchFamily="34" charset="0"/>
              </a:rPr>
              <a:t>Obst</a:t>
            </a:r>
            <a:r>
              <a:rPr lang="it-IT" altLang="it-IT" sz="2000" dirty="0">
                <a:solidFill>
                  <a:srgbClr val="777777"/>
                </a:solidFill>
                <a:latin typeface="Tahoma" panose="020B0604030504040204" pitchFamily="34" charset="0"/>
              </a:rPr>
              <a:t> (Ananas und </a:t>
            </a:r>
            <a:r>
              <a:rPr lang="it-IT" altLang="it-IT" sz="2000" dirty="0" err="1">
                <a:solidFill>
                  <a:srgbClr val="777777"/>
                </a:solidFill>
                <a:latin typeface="Tahoma" panose="020B0604030504040204" pitchFamily="34" charset="0"/>
              </a:rPr>
              <a:t>helle</a:t>
            </a:r>
            <a:r>
              <a:rPr lang="it-IT" altLang="it-IT" sz="2000" dirty="0">
                <a:solidFill>
                  <a:srgbClr val="777777"/>
                </a:solidFill>
                <a:latin typeface="Tahoma" panose="020B0604030504040204" pitchFamily="34" charset="0"/>
              </a:rPr>
              <a:t> </a:t>
            </a:r>
            <a:r>
              <a:rPr lang="it-IT" altLang="it-IT" sz="2000" dirty="0" err="1">
                <a:solidFill>
                  <a:srgbClr val="777777"/>
                </a:solidFill>
                <a:latin typeface="Tahoma" panose="020B0604030504040204" pitchFamily="34" charset="0"/>
              </a:rPr>
              <a:t>Früchte</a:t>
            </a:r>
            <a:r>
              <a:rPr lang="it-IT" altLang="it-IT" sz="2000" dirty="0">
                <a:solidFill>
                  <a:srgbClr val="777777"/>
                </a:solidFill>
                <a:latin typeface="Tahoma" panose="020B0604030504040204" pitchFamily="34" charset="0"/>
              </a:rPr>
              <a:t>) und </a:t>
            </a:r>
            <a:r>
              <a:rPr lang="it-IT" altLang="it-IT" sz="2000" dirty="0" err="1">
                <a:solidFill>
                  <a:srgbClr val="777777"/>
                </a:solidFill>
                <a:latin typeface="Tahoma" panose="020B0604030504040204" pitchFamily="34" charset="0"/>
              </a:rPr>
              <a:t>mediterraner</a:t>
            </a:r>
            <a:r>
              <a:rPr lang="it-IT" altLang="it-IT" sz="2000" dirty="0">
                <a:solidFill>
                  <a:srgbClr val="777777"/>
                </a:solidFill>
                <a:latin typeface="Tahoma" panose="020B0604030504040204" pitchFamily="34" charset="0"/>
              </a:rPr>
              <a:t> Macchia in </a:t>
            </a:r>
            <a:r>
              <a:rPr lang="it-IT" altLang="it-IT" sz="2000" dirty="0" err="1">
                <a:solidFill>
                  <a:srgbClr val="777777"/>
                </a:solidFill>
                <a:latin typeface="Tahoma" panose="020B0604030504040204" pitchFamily="34" charset="0"/>
              </a:rPr>
              <a:t>einem</a:t>
            </a:r>
            <a:r>
              <a:rPr lang="it-IT" altLang="it-IT" sz="2000" dirty="0">
                <a:solidFill>
                  <a:srgbClr val="777777"/>
                </a:solidFill>
                <a:latin typeface="Tahoma" panose="020B0604030504040204" pitchFamily="34" charset="0"/>
              </a:rPr>
              <a:t> </a:t>
            </a:r>
            <a:r>
              <a:rPr lang="it-IT" altLang="it-IT" sz="2000" dirty="0" err="1">
                <a:solidFill>
                  <a:srgbClr val="777777"/>
                </a:solidFill>
                <a:latin typeface="Tahoma" panose="020B0604030504040204" pitchFamily="34" charset="0"/>
              </a:rPr>
              <a:t>eleganten</a:t>
            </a:r>
            <a:r>
              <a:rPr lang="it-IT" altLang="it-IT" sz="2000" dirty="0">
                <a:solidFill>
                  <a:srgbClr val="777777"/>
                </a:solidFill>
                <a:latin typeface="Tahoma" panose="020B0604030504040204" pitchFamily="34" charset="0"/>
              </a:rPr>
              <a:t>, </a:t>
            </a:r>
            <a:r>
              <a:rPr lang="it-IT" altLang="it-IT" sz="2000" dirty="0" err="1">
                <a:solidFill>
                  <a:srgbClr val="777777"/>
                </a:solidFill>
                <a:latin typeface="Tahoma" panose="020B0604030504040204" pitchFamily="34" charset="0"/>
              </a:rPr>
              <a:t>mineralischen</a:t>
            </a:r>
            <a:r>
              <a:rPr lang="it-IT" altLang="it-IT" sz="2000" dirty="0">
                <a:solidFill>
                  <a:srgbClr val="777777"/>
                </a:solidFill>
                <a:latin typeface="Tahoma" panose="020B0604030504040204" pitchFamily="34" charset="0"/>
              </a:rPr>
              <a:t> </a:t>
            </a:r>
            <a:r>
              <a:rPr lang="it-IT" altLang="it-IT" sz="2000" dirty="0" err="1">
                <a:solidFill>
                  <a:srgbClr val="777777"/>
                </a:solidFill>
                <a:latin typeface="Tahoma" panose="020B0604030504040204" pitchFamily="34" charset="0"/>
              </a:rPr>
              <a:t>Kontext</a:t>
            </a:r>
            <a:r>
              <a:rPr lang="it-IT" altLang="it-IT" sz="2000" dirty="0">
                <a:solidFill>
                  <a:srgbClr val="777777"/>
                </a:solidFill>
                <a:latin typeface="Tahoma" panose="020B0604030504040204" pitchFamily="34" charset="0"/>
              </a:rPr>
              <a:t>. Im </a:t>
            </a:r>
            <a:r>
              <a:rPr lang="it-IT" altLang="it-IT" sz="2000" dirty="0" err="1">
                <a:solidFill>
                  <a:srgbClr val="777777"/>
                </a:solidFill>
                <a:latin typeface="Tahoma" panose="020B0604030504040204" pitchFamily="34" charset="0"/>
              </a:rPr>
              <a:t>Geschmack</a:t>
            </a:r>
            <a:r>
              <a:rPr lang="it-IT" altLang="it-IT" sz="2000" dirty="0">
                <a:solidFill>
                  <a:srgbClr val="777777"/>
                </a:solidFill>
                <a:latin typeface="Tahoma" panose="020B0604030504040204" pitchFamily="34" charset="0"/>
              </a:rPr>
              <a:t> </a:t>
            </a:r>
            <a:r>
              <a:rPr lang="it-IT" altLang="it-IT" sz="2000" dirty="0" err="1">
                <a:solidFill>
                  <a:srgbClr val="777777"/>
                </a:solidFill>
                <a:latin typeface="Tahoma" panose="020B0604030504040204" pitchFamily="34" charset="0"/>
              </a:rPr>
              <a:t>ist</a:t>
            </a:r>
            <a:r>
              <a:rPr lang="it-IT" altLang="it-IT" sz="2000" dirty="0">
                <a:solidFill>
                  <a:srgbClr val="777777"/>
                </a:solidFill>
                <a:latin typeface="Tahoma" panose="020B0604030504040204" pitchFamily="34" charset="0"/>
              </a:rPr>
              <a:t> </a:t>
            </a:r>
            <a:r>
              <a:rPr lang="it-IT" altLang="it-IT" sz="2000" dirty="0" err="1">
                <a:solidFill>
                  <a:srgbClr val="777777"/>
                </a:solidFill>
                <a:latin typeface="Tahoma" panose="020B0604030504040204" pitchFamily="34" charset="0"/>
              </a:rPr>
              <a:t>der</a:t>
            </a:r>
            <a:r>
              <a:rPr lang="it-IT" altLang="it-IT" sz="2000" dirty="0">
                <a:solidFill>
                  <a:srgbClr val="777777"/>
                </a:solidFill>
                <a:latin typeface="Tahoma" panose="020B0604030504040204" pitchFamily="34" charset="0"/>
              </a:rPr>
              <a:t> </a:t>
            </a:r>
            <a:r>
              <a:rPr lang="it-IT" altLang="it-IT" sz="2000" dirty="0" err="1">
                <a:solidFill>
                  <a:srgbClr val="777777"/>
                </a:solidFill>
                <a:latin typeface="Tahoma" panose="020B0604030504040204" pitchFamily="34" charset="0"/>
              </a:rPr>
              <a:t>Wein</a:t>
            </a:r>
            <a:r>
              <a:rPr lang="it-IT" altLang="it-IT" sz="2000" dirty="0">
                <a:solidFill>
                  <a:srgbClr val="777777"/>
                </a:solidFill>
                <a:latin typeface="Tahoma" panose="020B0604030504040204" pitchFamily="34" charset="0"/>
              </a:rPr>
              <a:t> </a:t>
            </a:r>
            <a:r>
              <a:rPr lang="it-IT" altLang="it-IT" sz="2000" dirty="0" err="1">
                <a:solidFill>
                  <a:srgbClr val="777777"/>
                </a:solidFill>
                <a:latin typeface="Tahoma" panose="020B0604030504040204" pitchFamily="34" charset="0"/>
              </a:rPr>
              <a:t>dank</a:t>
            </a:r>
            <a:r>
              <a:rPr lang="it-IT" altLang="it-IT" sz="2000" dirty="0">
                <a:solidFill>
                  <a:srgbClr val="777777"/>
                </a:solidFill>
                <a:latin typeface="Tahoma" panose="020B0604030504040204" pitchFamily="34" charset="0"/>
              </a:rPr>
              <a:t> </a:t>
            </a:r>
            <a:r>
              <a:rPr lang="it-IT" altLang="it-IT" sz="2000" dirty="0" err="1">
                <a:solidFill>
                  <a:srgbClr val="777777"/>
                </a:solidFill>
                <a:latin typeface="Tahoma" panose="020B0604030504040204" pitchFamily="34" charset="0"/>
              </a:rPr>
              <a:t>des</a:t>
            </a:r>
            <a:r>
              <a:rPr lang="it-IT" altLang="it-IT" sz="2000" dirty="0">
                <a:solidFill>
                  <a:srgbClr val="777777"/>
                </a:solidFill>
                <a:latin typeface="Tahoma" panose="020B0604030504040204" pitchFamily="34" charset="0"/>
              </a:rPr>
              <a:t> </a:t>
            </a:r>
            <a:r>
              <a:rPr lang="it-IT" altLang="it-IT" sz="2000" dirty="0" err="1">
                <a:solidFill>
                  <a:srgbClr val="777777"/>
                </a:solidFill>
                <a:latin typeface="Tahoma" panose="020B0604030504040204" pitchFamily="34" charset="0"/>
              </a:rPr>
              <a:t>angenehmen</a:t>
            </a:r>
            <a:r>
              <a:rPr lang="it-IT" altLang="it-IT" sz="2000" dirty="0">
                <a:solidFill>
                  <a:srgbClr val="777777"/>
                </a:solidFill>
                <a:latin typeface="Tahoma" panose="020B0604030504040204" pitchFamily="34" charset="0"/>
              </a:rPr>
              <a:t> </a:t>
            </a:r>
            <a:r>
              <a:rPr lang="it-IT" altLang="it-IT" sz="2000" dirty="0" err="1">
                <a:solidFill>
                  <a:srgbClr val="777777"/>
                </a:solidFill>
                <a:latin typeface="Tahoma" panose="020B0604030504040204" pitchFamily="34" charset="0"/>
              </a:rPr>
              <a:t>Säuregehalts</a:t>
            </a:r>
            <a:r>
              <a:rPr lang="it-IT" altLang="it-IT" sz="2000" dirty="0">
                <a:solidFill>
                  <a:srgbClr val="777777"/>
                </a:solidFill>
                <a:latin typeface="Tahoma" panose="020B0604030504040204" pitchFamily="34" charset="0"/>
              </a:rPr>
              <a:t> </a:t>
            </a:r>
            <a:r>
              <a:rPr lang="it-IT" altLang="it-IT" sz="2000" dirty="0" err="1">
                <a:solidFill>
                  <a:srgbClr val="777777"/>
                </a:solidFill>
                <a:latin typeface="Tahoma" panose="020B0604030504040204" pitchFamily="34" charset="0"/>
              </a:rPr>
              <a:t>vibrierend</a:t>
            </a:r>
            <a:r>
              <a:rPr lang="it-IT" altLang="it-IT" sz="2000" dirty="0">
                <a:solidFill>
                  <a:srgbClr val="777777"/>
                </a:solidFill>
                <a:latin typeface="Tahoma" panose="020B0604030504040204" pitchFamily="34" charset="0"/>
              </a:rPr>
              <a:t>.</a:t>
            </a:r>
          </a:p>
          <a:p>
            <a:pPr>
              <a:lnSpc>
                <a:spcPct val="150000"/>
              </a:lnSpc>
              <a:spcAft>
                <a:spcPts val="1000"/>
              </a:spcAft>
            </a:pPr>
            <a:r>
              <a:rPr lang="it-IT" altLang="it-IT" sz="2000" b="1" dirty="0" err="1">
                <a:solidFill>
                  <a:srgbClr val="777777"/>
                </a:solidFill>
                <a:latin typeface="Tahoma" panose="020B0604030504040204" pitchFamily="34" charset="0"/>
              </a:rPr>
              <a:t>Ausbau</a:t>
            </a:r>
            <a:r>
              <a:rPr lang="it-IT" altLang="it-IT" sz="2000" dirty="0">
                <a:solidFill>
                  <a:srgbClr val="777777"/>
                </a:solidFill>
                <a:latin typeface="Tahoma" panose="020B0604030504040204" pitchFamily="34" charset="0"/>
              </a:rPr>
              <a:t>: 3 Monate in Tanks, 3 Monate in </a:t>
            </a:r>
            <a:r>
              <a:rPr lang="it-IT" altLang="it-IT" sz="2000" dirty="0" err="1">
                <a:solidFill>
                  <a:srgbClr val="777777"/>
                </a:solidFill>
                <a:latin typeface="Tahoma" panose="020B0604030504040204" pitchFamily="34" charset="0"/>
              </a:rPr>
              <a:t>der</a:t>
            </a:r>
            <a:r>
              <a:rPr lang="it-IT" altLang="it-IT" sz="2000" dirty="0">
                <a:solidFill>
                  <a:srgbClr val="777777"/>
                </a:solidFill>
                <a:latin typeface="Tahoma" panose="020B0604030504040204" pitchFamily="34" charset="0"/>
              </a:rPr>
              <a:t> </a:t>
            </a:r>
            <a:r>
              <a:rPr lang="it-IT" altLang="it-IT" sz="2000" dirty="0" err="1">
                <a:solidFill>
                  <a:srgbClr val="777777"/>
                </a:solidFill>
                <a:latin typeface="Tahoma" panose="020B0604030504040204" pitchFamily="34" charset="0"/>
              </a:rPr>
              <a:t>Flasche</a:t>
            </a:r>
            <a:r>
              <a:rPr lang="it-IT" altLang="it-IT" sz="2000" dirty="0">
                <a:solidFill>
                  <a:srgbClr val="777777"/>
                </a:solidFill>
                <a:latin typeface="Tahoma" panose="020B0604030504040204" pitchFamily="34" charset="0"/>
              </a:rPr>
              <a:t>.</a:t>
            </a:r>
          </a:p>
          <a:p>
            <a:pPr>
              <a:lnSpc>
                <a:spcPct val="150000"/>
              </a:lnSpc>
              <a:spcAft>
                <a:spcPts val="1000"/>
              </a:spcAft>
            </a:pPr>
            <a:r>
              <a:rPr lang="it-IT" altLang="it-IT" sz="2000" b="1" dirty="0" err="1">
                <a:solidFill>
                  <a:srgbClr val="777777"/>
                </a:solidFill>
                <a:latin typeface="Tahoma" panose="020B0604030504040204" pitchFamily="34" charset="0"/>
              </a:rPr>
              <a:t>Zu</a:t>
            </a:r>
            <a:r>
              <a:rPr lang="it-IT" altLang="it-IT" sz="2000" b="1" dirty="0">
                <a:solidFill>
                  <a:srgbClr val="777777"/>
                </a:solidFill>
                <a:latin typeface="Tahoma" panose="020B0604030504040204" pitchFamily="34" charset="0"/>
              </a:rPr>
              <a:t> </a:t>
            </a:r>
            <a:r>
              <a:rPr lang="it-IT" altLang="it-IT" sz="2000" b="1" dirty="0" err="1">
                <a:solidFill>
                  <a:srgbClr val="777777"/>
                </a:solidFill>
                <a:latin typeface="Tahoma" panose="020B0604030504040204" pitchFamily="34" charset="0"/>
              </a:rPr>
              <a:t>Tisch</a:t>
            </a:r>
            <a:r>
              <a:rPr lang="it-IT" altLang="it-IT" sz="2000" dirty="0">
                <a:solidFill>
                  <a:srgbClr val="777777"/>
                </a:solidFill>
                <a:latin typeface="Tahoma" panose="020B0604030504040204" pitchFamily="34" charset="0"/>
              </a:rPr>
              <a:t>: Risotto, </a:t>
            </a:r>
            <a:r>
              <a:rPr lang="it-IT" altLang="it-IT" sz="2000" dirty="0" err="1">
                <a:solidFill>
                  <a:srgbClr val="777777"/>
                </a:solidFill>
                <a:latin typeface="Tahoma" panose="020B0604030504040204" pitchFamily="34" charset="0"/>
              </a:rPr>
              <a:t>Hähnchen</a:t>
            </a:r>
            <a:r>
              <a:rPr lang="it-IT" altLang="it-IT" sz="2000" dirty="0">
                <a:solidFill>
                  <a:srgbClr val="777777"/>
                </a:solidFill>
                <a:latin typeface="Tahoma" panose="020B0604030504040204" pitchFamily="34" charset="0"/>
              </a:rPr>
              <a:t> </a:t>
            </a:r>
            <a:r>
              <a:rPr lang="it-IT" altLang="it-IT" sz="2000" dirty="0" err="1">
                <a:solidFill>
                  <a:srgbClr val="777777"/>
                </a:solidFill>
                <a:latin typeface="Tahoma" panose="020B0604030504040204" pitchFamily="34" charset="0"/>
              </a:rPr>
              <a:t>mit</a:t>
            </a:r>
            <a:r>
              <a:rPr lang="it-IT" altLang="it-IT" sz="2000" dirty="0">
                <a:solidFill>
                  <a:srgbClr val="777777"/>
                </a:solidFill>
                <a:latin typeface="Tahoma" panose="020B0604030504040204" pitchFamily="34" charset="0"/>
              </a:rPr>
              <a:t> </a:t>
            </a:r>
            <a:r>
              <a:rPr lang="it-IT" altLang="it-IT" sz="2000" dirty="0" err="1">
                <a:solidFill>
                  <a:srgbClr val="777777"/>
                </a:solidFill>
                <a:latin typeface="Tahoma" panose="020B0604030504040204" pitchFamily="34" charset="0"/>
              </a:rPr>
              <a:t>Kräutern</a:t>
            </a:r>
            <a:r>
              <a:rPr lang="it-IT" altLang="it-IT" sz="2000" dirty="0">
                <a:solidFill>
                  <a:srgbClr val="777777"/>
                </a:solidFill>
                <a:latin typeface="Tahoma" panose="020B0604030504040204" pitchFamily="34" charset="0"/>
              </a:rPr>
              <a:t>, </a:t>
            </a:r>
            <a:r>
              <a:rPr lang="it-IT" altLang="it-IT" sz="2000" dirty="0" err="1">
                <a:solidFill>
                  <a:srgbClr val="777777"/>
                </a:solidFill>
                <a:latin typeface="Tahoma" panose="020B0604030504040204" pitchFamily="34" charset="0"/>
              </a:rPr>
              <a:t>Aufläufe</a:t>
            </a:r>
            <a:r>
              <a:rPr lang="it-IT" altLang="it-IT" sz="2000" dirty="0">
                <a:solidFill>
                  <a:srgbClr val="777777"/>
                </a:solidFill>
                <a:latin typeface="Tahoma" panose="020B0604030504040204" pitchFamily="34" charset="0"/>
              </a:rPr>
              <a:t> und </a:t>
            </a:r>
            <a:r>
              <a:rPr lang="it-IT" altLang="it-IT" sz="2000" dirty="0" err="1">
                <a:solidFill>
                  <a:srgbClr val="777777"/>
                </a:solidFill>
                <a:latin typeface="Tahoma" panose="020B0604030504040204" pitchFamily="34" charset="0"/>
              </a:rPr>
              <a:t>Fischgerichte</a:t>
            </a:r>
            <a:r>
              <a:rPr lang="it-IT" altLang="it-IT" sz="2000" dirty="0">
                <a:solidFill>
                  <a:srgbClr val="777777"/>
                </a:solidFill>
                <a:latin typeface="Tahoma" panose="020B0604030504040204" pitchFamily="34" charset="0"/>
              </a:rPr>
              <a:t>.</a:t>
            </a:r>
            <a:endParaRPr lang="it-IT" altLang="it-IT" sz="2000" dirty="0">
              <a:solidFill>
                <a:srgbClr val="777777"/>
              </a:solidFill>
              <a:latin typeface="Tahoma" panose="020B0604030504040204" pitchFamily="34" charset="0"/>
            </a:endParaRPr>
          </a:p>
        </p:txBody>
      </p:sp>
    </p:spTree>
    <p:extLst>
      <p:ext uri="{BB962C8B-B14F-4D97-AF65-F5344CB8AC3E}">
        <p14:creationId xmlns:p14="http://schemas.microsoft.com/office/powerpoint/2010/main" val="25462701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1"/>
          <p:cNvPicPr>
            <a:picLocks noChangeAspect="1"/>
          </p:cNvPicPr>
          <p:nvPr/>
        </p:nvPicPr>
        <p:blipFill>
          <a:blip r:embed="rId2">
            <a:extLst>
              <a:ext uri="{28A0092B-C50C-407E-A947-70E740481C1C}">
                <a14:useLocalDpi xmlns:a14="http://schemas.microsoft.com/office/drawing/2010/main" val="0"/>
              </a:ext>
            </a:extLst>
          </a:blip>
          <a:srcRect b="1472"/>
          <a:stretch>
            <a:fillRect/>
          </a:stretch>
        </p:blipFill>
        <p:spPr bwMode="auto">
          <a:xfrm>
            <a:off x="484632" y="801688"/>
            <a:ext cx="1640077" cy="4921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olo 1"/>
          <p:cNvSpPr txBox="1">
            <a:spLocks noChangeArrowheads="1"/>
          </p:cNvSpPr>
          <p:nvPr/>
        </p:nvSpPr>
        <p:spPr bwMode="auto">
          <a:xfrm>
            <a:off x="0" y="0"/>
            <a:ext cx="9144000" cy="879475"/>
          </a:xfrm>
          <a:prstGeom prst="rect">
            <a:avLst/>
          </a:prstGeom>
          <a:solidFill>
            <a:srgbClr val="ED7D3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pPr lvl="0" algn="ctr" eaLnBrk="1" hangingPunct="1">
              <a:defRPr/>
            </a:pPr>
            <a:r>
              <a:rPr lang="en-US" sz="2800" b="1" cap="small" dirty="0">
                <a:solidFill>
                  <a:prstClr val="white"/>
                </a:solidFill>
                <a:latin typeface="Calibri Light" panose="020F0302020204030204"/>
              </a:rPr>
              <a:t>Vigna di </a:t>
            </a:r>
            <a:r>
              <a:rPr lang="en-US" sz="2800" b="1" cap="small" dirty="0" err="1">
                <a:solidFill>
                  <a:prstClr val="white"/>
                </a:solidFill>
                <a:latin typeface="Calibri Light" panose="020F0302020204030204"/>
              </a:rPr>
              <a:t>Gabri</a:t>
            </a:r>
            <a:r>
              <a:rPr lang="en-US" sz="2800" b="1" cap="small" dirty="0">
                <a:solidFill>
                  <a:prstClr val="white"/>
                </a:solidFill>
                <a:latin typeface="Calibri Light" panose="020F0302020204030204"/>
              </a:rPr>
              <a:t/>
            </a:r>
            <a:br>
              <a:rPr lang="en-US" sz="2800" b="1" cap="small" dirty="0">
                <a:solidFill>
                  <a:prstClr val="white"/>
                </a:solidFill>
                <a:latin typeface="Calibri Light" panose="020F0302020204030204"/>
              </a:rPr>
            </a:br>
            <a:r>
              <a:rPr lang="de-DE" sz="2000" b="1" cap="small" dirty="0">
                <a:solidFill>
                  <a:prstClr val="white"/>
                </a:solidFill>
                <a:latin typeface="Calibri Light" panose="020F0302020204030204"/>
              </a:rPr>
              <a:t>Der Cru-Wein von Gabriella </a:t>
            </a:r>
            <a:r>
              <a:rPr lang="de-DE" sz="2000" b="1" cap="small" dirty="0" err="1">
                <a:solidFill>
                  <a:prstClr val="white"/>
                </a:solidFill>
                <a:latin typeface="Calibri Light" panose="020F0302020204030204"/>
              </a:rPr>
              <a:t>Rallo</a:t>
            </a:r>
            <a:endParaRPr kumimoji="0" lang="en-US" altLang="it-IT" sz="2000" b="0" i="0" u="none" strike="noStrike" kern="1200" cap="none" spc="0" normalizeH="0" baseline="0" noProof="0" dirty="0" smtClean="0">
              <a:ln>
                <a:noFill/>
              </a:ln>
              <a:solidFill>
                <a:sysClr val="window" lastClr="FFFFFF"/>
              </a:solidFill>
              <a:effectLst/>
              <a:uLnTx/>
              <a:uFillTx/>
              <a:latin typeface="Calibri Light" panose="020F0302020204030204"/>
              <a:ea typeface="+mj-ea"/>
              <a:cs typeface="+mj-cs"/>
            </a:endParaRPr>
          </a:p>
        </p:txBody>
      </p:sp>
      <p:sp>
        <p:nvSpPr>
          <p:cNvPr id="7" name="Rettangolo 4"/>
          <p:cNvSpPr>
            <a:spLocks noChangeArrowheads="1"/>
          </p:cNvSpPr>
          <p:nvPr/>
        </p:nvSpPr>
        <p:spPr bwMode="auto">
          <a:xfrm>
            <a:off x="2124709" y="1019431"/>
            <a:ext cx="6623051" cy="4703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nSpc>
                <a:spcPct val="150000"/>
              </a:lnSpc>
              <a:spcAft>
                <a:spcPts val="1000"/>
              </a:spcAft>
            </a:pPr>
            <a:r>
              <a:rPr lang="de-DE" altLang="it-IT" b="1" dirty="0">
                <a:solidFill>
                  <a:srgbClr val="777777"/>
                </a:solidFill>
                <a:latin typeface="Tahoma" panose="020B0604030504040204" pitchFamily="34" charset="0"/>
              </a:rPr>
              <a:t>Bezeichnung</a:t>
            </a:r>
            <a:r>
              <a:rPr lang="de-DE" altLang="it-IT" dirty="0">
                <a:solidFill>
                  <a:srgbClr val="777777"/>
                </a:solidFill>
                <a:latin typeface="Tahoma" panose="020B0604030504040204" pitchFamily="34" charset="0"/>
              </a:rPr>
              <a:t>: </a:t>
            </a:r>
            <a:r>
              <a:rPr lang="de-DE" altLang="it-IT" dirty="0" err="1">
                <a:solidFill>
                  <a:srgbClr val="777777"/>
                </a:solidFill>
                <a:latin typeface="Tahoma" panose="020B0604030504040204" pitchFamily="34" charset="0"/>
              </a:rPr>
              <a:t>Sicilia</a:t>
            </a:r>
            <a:r>
              <a:rPr lang="de-DE" altLang="it-IT" dirty="0">
                <a:solidFill>
                  <a:srgbClr val="777777"/>
                </a:solidFill>
                <a:latin typeface="Tahoma" panose="020B0604030504040204" pitchFamily="34" charset="0"/>
              </a:rPr>
              <a:t> Doc</a:t>
            </a:r>
          </a:p>
          <a:p>
            <a:pPr>
              <a:lnSpc>
                <a:spcPct val="150000"/>
              </a:lnSpc>
              <a:spcAft>
                <a:spcPts val="1000"/>
              </a:spcAft>
            </a:pPr>
            <a:r>
              <a:rPr lang="de-DE" altLang="it-IT" b="1" dirty="0">
                <a:solidFill>
                  <a:srgbClr val="777777"/>
                </a:solidFill>
                <a:latin typeface="Tahoma" panose="020B0604030504040204" pitchFamily="34" charset="0"/>
              </a:rPr>
              <a:t>Rebsorte</a:t>
            </a:r>
            <a:r>
              <a:rPr lang="de-DE" altLang="it-IT" dirty="0">
                <a:solidFill>
                  <a:srgbClr val="777777"/>
                </a:solidFill>
                <a:latin typeface="Tahoma" panose="020B0604030504040204" pitchFamily="34" charset="0"/>
              </a:rPr>
              <a:t>: Vorwiegend </a:t>
            </a:r>
            <a:r>
              <a:rPr lang="de-DE" altLang="it-IT" dirty="0" err="1">
                <a:solidFill>
                  <a:srgbClr val="777777"/>
                </a:solidFill>
                <a:latin typeface="Tahoma" panose="020B0604030504040204" pitchFamily="34" charset="0"/>
              </a:rPr>
              <a:t>Ansonica</a:t>
            </a:r>
            <a:r>
              <a:rPr lang="de-DE" altLang="it-IT" dirty="0">
                <a:solidFill>
                  <a:srgbClr val="777777"/>
                </a:solidFill>
                <a:latin typeface="Tahoma" panose="020B0604030504040204" pitchFamily="34" charset="0"/>
              </a:rPr>
              <a:t>, gemischt mit anderen Trauben</a:t>
            </a:r>
          </a:p>
          <a:p>
            <a:pPr>
              <a:lnSpc>
                <a:spcPct val="150000"/>
              </a:lnSpc>
              <a:spcAft>
                <a:spcPts val="1000"/>
              </a:spcAft>
            </a:pPr>
            <a:r>
              <a:rPr lang="de-DE" altLang="it-IT" b="1" dirty="0">
                <a:solidFill>
                  <a:srgbClr val="777777"/>
                </a:solidFill>
                <a:latin typeface="Tahoma" panose="020B0604030504040204" pitchFamily="34" charset="0"/>
              </a:rPr>
              <a:t>Beschreibung</a:t>
            </a:r>
            <a:r>
              <a:rPr lang="de-DE" altLang="it-IT" dirty="0">
                <a:solidFill>
                  <a:srgbClr val="777777"/>
                </a:solidFill>
                <a:latin typeface="Tahoma" panose="020B0604030504040204" pitchFamily="34" charset="0"/>
              </a:rPr>
              <a:t>: Intensive und elegante Duftnoten mit blumigen Anklängen an Akazie und einer deutlichen </a:t>
            </a:r>
            <a:r>
              <a:rPr lang="de-DE" altLang="it-IT" dirty="0" err="1">
                <a:solidFill>
                  <a:srgbClr val="777777"/>
                </a:solidFill>
                <a:latin typeface="Tahoma" panose="020B0604030504040204" pitchFamily="34" charset="0"/>
              </a:rPr>
              <a:t>Mineralität</a:t>
            </a:r>
            <a:r>
              <a:rPr lang="de-DE" altLang="it-IT" dirty="0">
                <a:solidFill>
                  <a:srgbClr val="777777"/>
                </a:solidFill>
                <a:latin typeface="Tahoma" panose="020B0604030504040204" pitchFamily="34" charset="0"/>
              </a:rPr>
              <a:t>. Im Geschmack frisch und würzig.</a:t>
            </a:r>
          </a:p>
          <a:p>
            <a:pPr>
              <a:lnSpc>
                <a:spcPct val="150000"/>
              </a:lnSpc>
              <a:spcAft>
                <a:spcPts val="1000"/>
              </a:spcAft>
            </a:pPr>
            <a:r>
              <a:rPr lang="de-DE" altLang="it-IT" b="1" dirty="0">
                <a:solidFill>
                  <a:srgbClr val="777777"/>
                </a:solidFill>
                <a:latin typeface="Tahoma" panose="020B0604030504040204" pitchFamily="34" charset="0"/>
              </a:rPr>
              <a:t>Ausbau</a:t>
            </a:r>
            <a:r>
              <a:rPr lang="de-DE" altLang="it-IT" dirty="0">
                <a:solidFill>
                  <a:srgbClr val="777777"/>
                </a:solidFill>
                <a:latin typeface="Tahoma" panose="020B0604030504040204" pitchFamily="34" charset="0"/>
              </a:rPr>
              <a:t>: 7 Monate in Tanks (85%) sowie in </a:t>
            </a:r>
            <a:r>
              <a:rPr lang="de-DE" altLang="it-IT" dirty="0" err="1">
                <a:solidFill>
                  <a:srgbClr val="777777"/>
                </a:solidFill>
                <a:latin typeface="Tahoma" panose="020B0604030504040204" pitchFamily="34" charset="0"/>
              </a:rPr>
              <a:t>Barrique</a:t>
            </a:r>
            <a:r>
              <a:rPr lang="de-DE" altLang="it-IT" dirty="0">
                <a:solidFill>
                  <a:srgbClr val="777777"/>
                </a:solidFill>
                <a:latin typeface="Tahoma" panose="020B0604030504040204" pitchFamily="34" charset="0"/>
              </a:rPr>
              <a:t> als auch Tonneau (15%), 4 Monate in der Flasche.</a:t>
            </a:r>
          </a:p>
          <a:p>
            <a:pPr>
              <a:lnSpc>
                <a:spcPct val="150000"/>
              </a:lnSpc>
              <a:spcAft>
                <a:spcPts val="1000"/>
              </a:spcAft>
            </a:pPr>
            <a:r>
              <a:rPr lang="de-DE" altLang="it-IT" b="1" dirty="0">
                <a:solidFill>
                  <a:srgbClr val="777777"/>
                </a:solidFill>
                <a:latin typeface="Tahoma" panose="020B0604030504040204" pitchFamily="34" charset="0"/>
              </a:rPr>
              <a:t>Zu Tisch</a:t>
            </a:r>
            <a:r>
              <a:rPr lang="de-DE" altLang="it-IT" dirty="0">
                <a:solidFill>
                  <a:srgbClr val="777777"/>
                </a:solidFill>
                <a:latin typeface="Tahoma" panose="020B0604030504040204" pitchFamily="34" charset="0"/>
              </a:rPr>
              <a:t>: Vorspeisen mit Meeresfrüchten, Aufläufe und Backfisch. </a:t>
            </a:r>
            <a:endParaRPr lang="de-DE" altLang="it-IT" dirty="0">
              <a:solidFill>
                <a:srgbClr val="777777"/>
              </a:solidFill>
              <a:latin typeface="Tahoma" panose="020B0604030504040204" pitchFamily="34" charset="0"/>
            </a:endParaRPr>
          </a:p>
        </p:txBody>
      </p:sp>
    </p:spTree>
    <p:extLst>
      <p:ext uri="{BB962C8B-B14F-4D97-AF65-F5344CB8AC3E}">
        <p14:creationId xmlns:p14="http://schemas.microsoft.com/office/powerpoint/2010/main" val="343921707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2"/>
          <p:cNvPicPr>
            <a:picLocks noChangeAspect="1"/>
          </p:cNvPicPr>
          <p:nvPr/>
        </p:nvPicPr>
        <p:blipFill rotWithShape="1">
          <a:blip r:embed="rId2">
            <a:extLst>
              <a:ext uri="{28A0092B-C50C-407E-A947-70E740481C1C}">
                <a14:useLocalDpi xmlns:a14="http://schemas.microsoft.com/office/drawing/2010/main" val="0"/>
              </a:ext>
            </a:extLst>
          </a:blip>
          <a:srcRect b="4031"/>
          <a:stretch/>
        </p:blipFill>
        <p:spPr bwMode="auto">
          <a:xfrm>
            <a:off x="301369" y="733425"/>
            <a:ext cx="1600455" cy="5009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olo 1"/>
          <p:cNvSpPr txBox="1">
            <a:spLocks noChangeArrowheads="1"/>
          </p:cNvSpPr>
          <p:nvPr/>
        </p:nvSpPr>
        <p:spPr bwMode="auto">
          <a:xfrm>
            <a:off x="0" y="0"/>
            <a:ext cx="9144000" cy="947738"/>
          </a:xfrm>
          <a:prstGeom prst="rect">
            <a:avLst/>
          </a:prstGeom>
          <a:solidFill>
            <a:srgbClr val="ED7D3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pPr lvl="0" algn="ctr" eaLnBrk="1" hangingPunct="1">
              <a:defRPr/>
            </a:pPr>
            <a:r>
              <a:rPr lang="en-US" sz="3200" b="1" cap="small" dirty="0">
                <a:solidFill>
                  <a:prstClr val="white"/>
                </a:solidFill>
                <a:latin typeface="Calibri Light" panose="020F0302020204030204"/>
              </a:rPr>
              <a:t>Angheli</a:t>
            </a:r>
            <a:r>
              <a:rPr lang="en-US" sz="3600" b="1" cap="small" dirty="0">
                <a:solidFill>
                  <a:prstClr val="white"/>
                </a:solidFill>
                <a:latin typeface="Calibri Light" panose="020F0302020204030204"/>
              </a:rPr>
              <a:t/>
            </a:r>
            <a:br>
              <a:rPr lang="en-US" sz="3600" b="1" cap="small" dirty="0">
                <a:solidFill>
                  <a:prstClr val="white"/>
                </a:solidFill>
                <a:latin typeface="Calibri Light" panose="020F0302020204030204"/>
              </a:rPr>
            </a:br>
            <a:r>
              <a:rPr lang="de-DE" sz="2000" b="1" cap="small" dirty="0">
                <a:solidFill>
                  <a:prstClr val="white"/>
                </a:solidFill>
                <a:latin typeface="Calibri Light" panose="020F0302020204030204"/>
              </a:rPr>
              <a:t>Ein weicher Rotwein von internationalem Geschmack</a:t>
            </a:r>
            <a:endParaRPr kumimoji="0" lang="en-US" altLang="it-IT" sz="2000" b="0" i="0" u="none" strike="noStrike" kern="1200" cap="none" spc="0" normalizeH="0" baseline="0" noProof="0" dirty="0" smtClean="0">
              <a:ln>
                <a:noFill/>
              </a:ln>
              <a:solidFill>
                <a:sysClr val="window" lastClr="FFFFFF"/>
              </a:solidFill>
              <a:effectLst/>
              <a:uLnTx/>
              <a:uFillTx/>
              <a:latin typeface="Calibri Light" panose="020F0302020204030204"/>
              <a:ea typeface="+mj-ea"/>
              <a:cs typeface="+mj-cs"/>
            </a:endParaRPr>
          </a:p>
        </p:txBody>
      </p:sp>
      <p:sp>
        <p:nvSpPr>
          <p:cNvPr id="7" name="Rettangolo 4"/>
          <p:cNvSpPr>
            <a:spLocks noChangeArrowheads="1"/>
          </p:cNvSpPr>
          <p:nvPr/>
        </p:nvSpPr>
        <p:spPr bwMode="auto">
          <a:xfrm>
            <a:off x="2213768" y="1120008"/>
            <a:ext cx="6549232" cy="4503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nSpc>
                <a:spcPct val="150000"/>
              </a:lnSpc>
              <a:spcAft>
                <a:spcPts val="1000"/>
              </a:spcAft>
            </a:pPr>
            <a:r>
              <a:rPr lang="it-IT" altLang="it-IT" sz="2000" b="1" dirty="0">
                <a:solidFill>
                  <a:srgbClr val="777777"/>
                </a:solidFill>
                <a:latin typeface="Tahoma" panose="020B0604030504040204" pitchFamily="34" charset="0"/>
              </a:rPr>
              <a:t>Bezeichnung</a:t>
            </a:r>
            <a:r>
              <a:rPr lang="it-IT" altLang="it-IT" sz="2000" dirty="0">
                <a:solidFill>
                  <a:srgbClr val="777777"/>
                </a:solidFill>
                <a:latin typeface="Tahoma" panose="020B0604030504040204" pitchFamily="34" charset="0"/>
              </a:rPr>
              <a:t>: Merlot e Cabernet Sauvignon Sicilia Doc               </a:t>
            </a:r>
            <a:r>
              <a:rPr lang="it-IT" altLang="it-IT" sz="2000" b="1" dirty="0" err="1">
                <a:solidFill>
                  <a:srgbClr val="777777"/>
                </a:solidFill>
                <a:latin typeface="Tahoma" panose="020B0604030504040204" pitchFamily="34" charset="0"/>
              </a:rPr>
              <a:t>Rebsorte</a:t>
            </a:r>
            <a:r>
              <a:rPr lang="it-IT" altLang="it-IT" sz="2000" dirty="0">
                <a:solidFill>
                  <a:srgbClr val="777777"/>
                </a:solidFill>
                <a:latin typeface="Tahoma" panose="020B0604030504040204" pitchFamily="34" charset="0"/>
              </a:rPr>
              <a:t>: Merlot und Cabernet </a:t>
            </a:r>
            <a:r>
              <a:rPr lang="it-IT" altLang="it-IT" sz="2000" dirty="0" smtClean="0">
                <a:solidFill>
                  <a:srgbClr val="777777"/>
                </a:solidFill>
                <a:latin typeface="Tahoma" panose="020B0604030504040204" pitchFamily="34" charset="0"/>
              </a:rPr>
              <a:t>Sauvignon            </a:t>
            </a:r>
            <a:r>
              <a:rPr lang="it-IT" altLang="it-IT" sz="2000" b="1" dirty="0" err="1" smtClean="0">
                <a:solidFill>
                  <a:srgbClr val="777777"/>
                </a:solidFill>
                <a:latin typeface="Tahoma" panose="020B0604030504040204" pitchFamily="34" charset="0"/>
              </a:rPr>
              <a:t>Beschreibung</a:t>
            </a:r>
            <a:r>
              <a:rPr lang="it-IT" altLang="it-IT" sz="2000" dirty="0">
                <a:solidFill>
                  <a:srgbClr val="777777"/>
                </a:solidFill>
                <a:latin typeface="Tahoma" panose="020B0604030504040204" pitchFamily="34" charset="0"/>
              </a:rPr>
              <a:t>: </a:t>
            </a:r>
            <a:r>
              <a:rPr lang="it-IT" altLang="it-IT" sz="2000" dirty="0" err="1">
                <a:solidFill>
                  <a:srgbClr val="777777"/>
                </a:solidFill>
                <a:latin typeface="Tahoma" panose="020B0604030504040204" pitchFamily="34" charset="0"/>
              </a:rPr>
              <a:t>Volles</a:t>
            </a:r>
            <a:r>
              <a:rPr lang="it-IT" altLang="it-IT" sz="2000" dirty="0">
                <a:solidFill>
                  <a:srgbClr val="777777"/>
                </a:solidFill>
                <a:latin typeface="Tahoma" panose="020B0604030504040204" pitchFamily="34" charset="0"/>
              </a:rPr>
              <a:t> Bouquet </a:t>
            </a:r>
            <a:r>
              <a:rPr lang="it-IT" altLang="it-IT" sz="2000" dirty="0" err="1">
                <a:solidFill>
                  <a:srgbClr val="777777"/>
                </a:solidFill>
                <a:latin typeface="Tahoma" panose="020B0604030504040204" pitchFamily="34" charset="0"/>
              </a:rPr>
              <a:t>mit</a:t>
            </a:r>
            <a:r>
              <a:rPr lang="it-IT" altLang="it-IT" sz="2000" dirty="0">
                <a:solidFill>
                  <a:srgbClr val="777777"/>
                </a:solidFill>
                <a:latin typeface="Tahoma" panose="020B0604030504040204" pitchFamily="34" charset="0"/>
              </a:rPr>
              <a:t> </a:t>
            </a:r>
            <a:r>
              <a:rPr lang="it-IT" altLang="it-IT" sz="2000" dirty="0" err="1">
                <a:solidFill>
                  <a:srgbClr val="777777"/>
                </a:solidFill>
                <a:latin typeface="Tahoma" panose="020B0604030504040204" pitchFamily="34" charset="0"/>
              </a:rPr>
              <a:t>Noten</a:t>
            </a:r>
            <a:r>
              <a:rPr lang="it-IT" altLang="it-IT" sz="2000" dirty="0">
                <a:solidFill>
                  <a:srgbClr val="777777"/>
                </a:solidFill>
                <a:latin typeface="Tahoma" panose="020B0604030504040204" pitchFamily="34" charset="0"/>
              </a:rPr>
              <a:t> von </a:t>
            </a:r>
            <a:r>
              <a:rPr lang="it-IT" altLang="it-IT" sz="2000" dirty="0" err="1">
                <a:solidFill>
                  <a:srgbClr val="777777"/>
                </a:solidFill>
                <a:latin typeface="Tahoma" panose="020B0604030504040204" pitchFamily="34" charset="0"/>
              </a:rPr>
              <a:t>roten</a:t>
            </a:r>
            <a:r>
              <a:rPr lang="it-IT" altLang="it-IT" sz="2000" dirty="0">
                <a:solidFill>
                  <a:srgbClr val="777777"/>
                </a:solidFill>
                <a:latin typeface="Tahoma" panose="020B0604030504040204" pitchFamily="34" charset="0"/>
              </a:rPr>
              <a:t> </a:t>
            </a:r>
            <a:r>
              <a:rPr lang="it-IT" altLang="it-IT" sz="2000" dirty="0" err="1">
                <a:solidFill>
                  <a:srgbClr val="777777"/>
                </a:solidFill>
                <a:latin typeface="Tahoma" panose="020B0604030504040204" pitchFamily="34" charset="0"/>
              </a:rPr>
              <a:t>Früchten</a:t>
            </a:r>
            <a:r>
              <a:rPr lang="it-IT" altLang="it-IT" sz="2000" dirty="0">
                <a:solidFill>
                  <a:srgbClr val="777777"/>
                </a:solidFill>
                <a:latin typeface="Tahoma" panose="020B0604030504040204" pitchFamily="34" charset="0"/>
              </a:rPr>
              <a:t>, </a:t>
            </a:r>
            <a:r>
              <a:rPr lang="it-IT" altLang="it-IT" sz="2000" dirty="0" err="1">
                <a:solidFill>
                  <a:srgbClr val="777777"/>
                </a:solidFill>
                <a:latin typeface="Tahoma" panose="020B0604030504040204" pitchFamily="34" charset="0"/>
              </a:rPr>
              <a:t>würziger</a:t>
            </a:r>
            <a:r>
              <a:rPr lang="it-IT" altLang="it-IT" sz="2000" dirty="0">
                <a:solidFill>
                  <a:srgbClr val="777777"/>
                </a:solidFill>
                <a:latin typeface="Tahoma" panose="020B0604030504040204" pitchFamily="34" charset="0"/>
              </a:rPr>
              <a:t> </a:t>
            </a:r>
            <a:r>
              <a:rPr lang="it-IT" altLang="it-IT" sz="2000" dirty="0" err="1">
                <a:solidFill>
                  <a:srgbClr val="777777"/>
                </a:solidFill>
                <a:latin typeface="Tahoma" panose="020B0604030504040204" pitchFamily="34" charset="0"/>
              </a:rPr>
              <a:t>Schokolade</a:t>
            </a:r>
            <a:r>
              <a:rPr lang="it-IT" altLang="it-IT" sz="2000" dirty="0">
                <a:solidFill>
                  <a:srgbClr val="777777"/>
                </a:solidFill>
                <a:latin typeface="Tahoma" panose="020B0604030504040204" pitchFamily="34" charset="0"/>
              </a:rPr>
              <a:t> und </a:t>
            </a:r>
            <a:r>
              <a:rPr lang="it-IT" altLang="it-IT" sz="2000" dirty="0" err="1">
                <a:solidFill>
                  <a:srgbClr val="777777"/>
                </a:solidFill>
                <a:latin typeface="Tahoma" panose="020B0604030504040204" pitchFamily="34" charset="0"/>
              </a:rPr>
              <a:t>süßem</a:t>
            </a:r>
            <a:r>
              <a:rPr lang="it-IT" altLang="it-IT" sz="2000" dirty="0">
                <a:solidFill>
                  <a:srgbClr val="777777"/>
                </a:solidFill>
                <a:latin typeface="Tahoma" panose="020B0604030504040204" pitchFamily="34" charset="0"/>
              </a:rPr>
              <a:t> </a:t>
            </a:r>
            <a:r>
              <a:rPr lang="it-IT" altLang="it-IT" sz="2000" dirty="0" err="1">
                <a:solidFill>
                  <a:srgbClr val="777777"/>
                </a:solidFill>
                <a:latin typeface="Tahoma" panose="020B0604030504040204" pitchFamily="34" charset="0"/>
              </a:rPr>
              <a:t>Tabak</a:t>
            </a:r>
            <a:r>
              <a:rPr lang="it-IT" altLang="it-IT" sz="2000" dirty="0">
                <a:solidFill>
                  <a:srgbClr val="777777"/>
                </a:solidFill>
                <a:latin typeface="Tahoma" panose="020B0604030504040204" pitchFamily="34" charset="0"/>
              </a:rPr>
              <a:t>. </a:t>
            </a:r>
            <a:r>
              <a:rPr lang="it-IT" altLang="it-IT" sz="2000" dirty="0" err="1">
                <a:solidFill>
                  <a:srgbClr val="777777"/>
                </a:solidFill>
                <a:latin typeface="Tahoma" panose="020B0604030504040204" pitchFamily="34" charset="0"/>
              </a:rPr>
              <a:t>Weich</a:t>
            </a:r>
            <a:r>
              <a:rPr lang="it-IT" altLang="it-IT" sz="2000" dirty="0">
                <a:solidFill>
                  <a:srgbClr val="777777"/>
                </a:solidFill>
                <a:latin typeface="Tahoma" panose="020B0604030504040204" pitchFamily="34" charset="0"/>
              </a:rPr>
              <a:t> </a:t>
            </a:r>
            <a:r>
              <a:rPr lang="it-IT" altLang="it-IT" sz="2000" dirty="0" err="1">
                <a:solidFill>
                  <a:srgbClr val="777777"/>
                </a:solidFill>
                <a:latin typeface="Tahoma" panose="020B0604030504040204" pitchFamily="34" charset="0"/>
              </a:rPr>
              <a:t>mit</a:t>
            </a:r>
            <a:r>
              <a:rPr lang="it-IT" altLang="it-IT" sz="2000" dirty="0">
                <a:solidFill>
                  <a:srgbClr val="777777"/>
                </a:solidFill>
                <a:latin typeface="Tahoma" panose="020B0604030504040204" pitchFamily="34" charset="0"/>
              </a:rPr>
              <a:t> </a:t>
            </a:r>
            <a:r>
              <a:rPr lang="it-IT" altLang="it-IT" sz="2000" dirty="0" err="1">
                <a:solidFill>
                  <a:srgbClr val="777777"/>
                </a:solidFill>
                <a:latin typeface="Tahoma" panose="020B0604030504040204" pitchFamily="34" charset="0"/>
              </a:rPr>
              <a:t>seidigen</a:t>
            </a:r>
            <a:r>
              <a:rPr lang="it-IT" altLang="it-IT" sz="2000" dirty="0">
                <a:solidFill>
                  <a:srgbClr val="777777"/>
                </a:solidFill>
                <a:latin typeface="Tahoma" panose="020B0604030504040204" pitchFamily="34" charset="0"/>
              </a:rPr>
              <a:t> </a:t>
            </a:r>
            <a:r>
              <a:rPr lang="it-IT" altLang="it-IT" sz="2000" dirty="0" err="1">
                <a:solidFill>
                  <a:srgbClr val="777777"/>
                </a:solidFill>
                <a:latin typeface="Tahoma" panose="020B0604030504040204" pitchFamily="34" charset="0"/>
              </a:rPr>
              <a:t>Tanninen</a:t>
            </a:r>
            <a:r>
              <a:rPr lang="it-IT" altLang="it-IT" sz="2000" dirty="0">
                <a:solidFill>
                  <a:srgbClr val="777777"/>
                </a:solidFill>
                <a:latin typeface="Tahoma" panose="020B0604030504040204" pitchFamily="34" charset="0"/>
              </a:rPr>
              <a:t>.                                  </a:t>
            </a:r>
            <a:endParaRPr lang="it-IT" altLang="it-IT" sz="2000" dirty="0" smtClean="0">
              <a:solidFill>
                <a:srgbClr val="777777"/>
              </a:solidFill>
              <a:latin typeface="Tahoma" panose="020B0604030504040204" pitchFamily="34" charset="0"/>
            </a:endParaRPr>
          </a:p>
          <a:p>
            <a:pPr>
              <a:lnSpc>
                <a:spcPct val="150000"/>
              </a:lnSpc>
              <a:spcAft>
                <a:spcPts val="1000"/>
              </a:spcAft>
            </a:pPr>
            <a:r>
              <a:rPr lang="it-IT" altLang="it-IT" sz="2000" b="1" dirty="0" err="1" smtClean="0">
                <a:solidFill>
                  <a:srgbClr val="777777"/>
                </a:solidFill>
                <a:latin typeface="Tahoma" panose="020B0604030504040204" pitchFamily="34" charset="0"/>
              </a:rPr>
              <a:t>Ausbau</a:t>
            </a:r>
            <a:r>
              <a:rPr lang="it-IT" altLang="it-IT" sz="2000" dirty="0">
                <a:solidFill>
                  <a:srgbClr val="777777"/>
                </a:solidFill>
                <a:latin typeface="Tahoma" panose="020B0604030504040204" pitchFamily="34" charset="0"/>
              </a:rPr>
              <a:t>: 12 Monate </a:t>
            </a:r>
            <a:r>
              <a:rPr lang="it-IT" altLang="it-IT" sz="2000" dirty="0" err="1">
                <a:solidFill>
                  <a:srgbClr val="777777"/>
                </a:solidFill>
                <a:latin typeface="Tahoma" panose="020B0604030504040204" pitchFamily="34" charset="0"/>
              </a:rPr>
              <a:t>im</a:t>
            </a:r>
            <a:r>
              <a:rPr lang="it-IT" altLang="it-IT" sz="2000" dirty="0">
                <a:solidFill>
                  <a:srgbClr val="777777"/>
                </a:solidFill>
                <a:latin typeface="Tahoma" panose="020B0604030504040204" pitchFamily="34" charset="0"/>
              </a:rPr>
              <a:t> Barrique, 18 Monate in </a:t>
            </a:r>
            <a:r>
              <a:rPr lang="it-IT" altLang="it-IT" sz="2000" dirty="0" err="1">
                <a:solidFill>
                  <a:srgbClr val="777777"/>
                </a:solidFill>
                <a:latin typeface="Tahoma" panose="020B0604030504040204" pitchFamily="34" charset="0"/>
              </a:rPr>
              <a:t>der</a:t>
            </a:r>
            <a:r>
              <a:rPr lang="it-IT" altLang="it-IT" sz="2000" dirty="0">
                <a:solidFill>
                  <a:srgbClr val="777777"/>
                </a:solidFill>
                <a:latin typeface="Tahoma" panose="020B0604030504040204" pitchFamily="34" charset="0"/>
              </a:rPr>
              <a:t> </a:t>
            </a:r>
            <a:r>
              <a:rPr lang="it-IT" altLang="it-IT" sz="2000" dirty="0" err="1">
                <a:solidFill>
                  <a:srgbClr val="777777"/>
                </a:solidFill>
                <a:latin typeface="Tahoma" panose="020B0604030504040204" pitchFamily="34" charset="0"/>
              </a:rPr>
              <a:t>Flasche</a:t>
            </a:r>
            <a:r>
              <a:rPr lang="it-IT" altLang="it-IT" sz="2000" dirty="0">
                <a:solidFill>
                  <a:srgbClr val="777777"/>
                </a:solidFill>
                <a:latin typeface="Tahoma" panose="020B0604030504040204" pitchFamily="34" charset="0"/>
              </a:rPr>
              <a:t>.</a:t>
            </a:r>
          </a:p>
          <a:p>
            <a:pPr>
              <a:lnSpc>
                <a:spcPct val="150000"/>
              </a:lnSpc>
              <a:spcAft>
                <a:spcPts val="1000"/>
              </a:spcAft>
            </a:pPr>
            <a:r>
              <a:rPr lang="it-IT" altLang="it-IT" sz="2000" b="1" dirty="0" err="1">
                <a:solidFill>
                  <a:srgbClr val="777777"/>
                </a:solidFill>
                <a:latin typeface="Tahoma" panose="020B0604030504040204" pitchFamily="34" charset="0"/>
              </a:rPr>
              <a:t>Zu</a:t>
            </a:r>
            <a:r>
              <a:rPr lang="it-IT" altLang="it-IT" sz="2000" b="1" dirty="0">
                <a:solidFill>
                  <a:srgbClr val="777777"/>
                </a:solidFill>
                <a:latin typeface="Tahoma" panose="020B0604030504040204" pitchFamily="34" charset="0"/>
              </a:rPr>
              <a:t> </a:t>
            </a:r>
            <a:r>
              <a:rPr lang="it-IT" altLang="it-IT" sz="2000" b="1" dirty="0" err="1">
                <a:solidFill>
                  <a:srgbClr val="777777"/>
                </a:solidFill>
                <a:latin typeface="Tahoma" panose="020B0604030504040204" pitchFamily="34" charset="0"/>
              </a:rPr>
              <a:t>Tisch</a:t>
            </a:r>
            <a:r>
              <a:rPr lang="it-IT" altLang="it-IT" sz="2000" dirty="0">
                <a:solidFill>
                  <a:srgbClr val="777777"/>
                </a:solidFill>
                <a:latin typeface="Tahoma" panose="020B0604030504040204" pitchFamily="34" charset="0"/>
              </a:rPr>
              <a:t>: </a:t>
            </a:r>
            <a:r>
              <a:rPr lang="it-IT" altLang="it-IT" sz="2000" dirty="0" err="1">
                <a:solidFill>
                  <a:srgbClr val="777777"/>
                </a:solidFill>
                <a:latin typeface="Tahoma" panose="020B0604030504040204" pitchFamily="34" charset="0"/>
              </a:rPr>
              <a:t>Aufschnittplatten</a:t>
            </a:r>
            <a:r>
              <a:rPr lang="it-IT" altLang="it-IT" sz="2000" dirty="0">
                <a:solidFill>
                  <a:srgbClr val="777777"/>
                </a:solidFill>
                <a:latin typeface="Tahoma" panose="020B0604030504040204" pitchFamily="34" charset="0"/>
              </a:rPr>
              <a:t>, </a:t>
            </a:r>
            <a:r>
              <a:rPr lang="it-IT" altLang="it-IT" sz="2000" dirty="0" err="1">
                <a:solidFill>
                  <a:srgbClr val="777777"/>
                </a:solidFill>
                <a:latin typeface="Tahoma" panose="020B0604030504040204" pitchFamily="34" charset="0"/>
              </a:rPr>
              <a:t>Fleischbällchen</a:t>
            </a:r>
            <a:r>
              <a:rPr lang="it-IT" altLang="it-IT" sz="2000" dirty="0">
                <a:solidFill>
                  <a:srgbClr val="777777"/>
                </a:solidFill>
                <a:latin typeface="Tahoma" panose="020B0604030504040204" pitchFamily="34" charset="0"/>
              </a:rPr>
              <a:t> in </a:t>
            </a:r>
            <a:r>
              <a:rPr lang="it-IT" altLang="it-IT" sz="2000" dirty="0" err="1">
                <a:solidFill>
                  <a:srgbClr val="777777"/>
                </a:solidFill>
                <a:latin typeface="Tahoma" panose="020B0604030504040204" pitchFamily="34" charset="0"/>
              </a:rPr>
              <a:t>Tomatensoße</a:t>
            </a:r>
            <a:r>
              <a:rPr lang="it-IT" altLang="it-IT" sz="2000" dirty="0">
                <a:solidFill>
                  <a:srgbClr val="777777"/>
                </a:solidFill>
                <a:latin typeface="Tahoma" panose="020B0604030504040204" pitchFamily="34" charset="0"/>
              </a:rPr>
              <a:t>, </a:t>
            </a:r>
            <a:r>
              <a:rPr lang="it-IT" altLang="it-IT" sz="2000" dirty="0" err="1">
                <a:solidFill>
                  <a:srgbClr val="777777"/>
                </a:solidFill>
                <a:latin typeface="Tahoma" panose="020B0604030504040204" pitchFamily="34" charset="0"/>
              </a:rPr>
              <a:t>Grillfleisch</a:t>
            </a:r>
            <a:r>
              <a:rPr lang="it-IT" altLang="it-IT" sz="2000" dirty="0">
                <a:solidFill>
                  <a:srgbClr val="777777"/>
                </a:solidFill>
                <a:latin typeface="Tahoma" panose="020B0604030504040204" pitchFamily="34" charset="0"/>
              </a:rPr>
              <a:t> und </a:t>
            </a:r>
            <a:r>
              <a:rPr lang="it-IT" altLang="it-IT" sz="2000" dirty="0" err="1">
                <a:solidFill>
                  <a:srgbClr val="777777"/>
                </a:solidFill>
                <a:latin typeface="Tahoma" panose="020B0604030504040204" pitchFamily="34" charset="0"/>
              </a:rPr>
              <a:t>Koteletts</a:t>
            </a:r>
            <a:r>
              <a:rPr lang="it-IT" altLang="it-IT" sz="2000" dirty="0">
                <a:solidFill>
                  <a:srgbClr val="777777"/>
                </a:solidFill>
                <a:latin typeface="Tahoma" panose="020B0604030504040204" pitchFamily="34" charset="0"/>
              </a:rPr>
              <a:t>. </a:t>
            </a:r>
            <a:endParaRPr lang="it-IT" altLang="it-IT" sz="2000" dirty="0">
              <a:solidFill>
                <a:srgbClr val="777777"/>
              </a:solidFill>
              <a:latin typeface="Tahoma" panose="020B0604030504040204" pitchFamily="34" charset="0"/>
            </a:endParaRPr>
          </a:p>
        </p:txBody>
      </p:sp>
    </p:spTree>
    <p:extLst>
      <p:ext uri="{BB962C8B-B14F-4D97-AF65-F5344CB8AC3E}">
        <p14:creationId xmlns:p14="http://schemas.microsoft.com/office/powerpoint/2010/main" val="34901113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2"/>
          <p:cNvPicPr>
            <a:picLocks noChangeAspect="1"/>
          </p:cNvPicPr>
          <p:nvPr/>
        </p:nvPicPr>
        <p:blipFill rotWithShape="1">
          <a:blip r:embed="rId2">
            <a:extLst>
              <a:ext uri="{28A0092B-C50C-407E-A947-70E740481C1C}">
                <a14:useLocalDpi xmlns:a14="http://schemas.microsoft.com/office/drawing/2010/main" val="0"/>
              </a:ext>
            </a:extLst>
          </a:blip>
          <a:srcRect l="19103" t="1759" r="18076" b="4083"/>
          <a:stretch/>
        </p:blipFill>
        <p:spPr bwMode="auto">
          <a:xfrm>
            <a:off x="646970" y="846774"/>
            <a:ext cx="1245837" cy="4861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olo 1"/>
          <p:cNvSpPr txBox="1">
            <a:spLocks noChangeArrowheads="1"/>
          </p:cNvSpPr>
          <p:nvPr/>
        </p:nvSpPr>
        <p:spPr bwMode="auto">
          <a:xfrm>
            <a:off x="0" y="0"/>
            <a:ext cx="9144000" cy="947738"/>
          </a:xfrm>
          <a:prstGeom prst="rect">
            <a:avLst/>
          </a:prstGeom>
          <a:solidFill>
            <a:srgbClr val="ED7D3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pPr lvl="0" algn="ctr" eaLnBrk="1" hangingPunct="1">
              <a:defRPr/>
            </a:pPr>
            <a:r>
              <a:rPr lang="en-US" sz="3200" b="1" cap="small" dirty="0">
                <a:solidFill>
                  <a:prstClr val="white"/>
                </a:solidFill>
                <a:latin typeface="Calibri Light" panose="020F0302020204030204"/>
              </a:rPr>
              <a:t>Kabir</a:t>
            </a:r>
            <a:r>
              <a:rPr lang="en-US" sz="3600" b="1" cap="small" dirty="0">
                <a:solidFill>
                  <a:prstClr val="white"/>
                </a:solidFill>
                <a:latin typeface="Calibri Light" panose="020F0302020204030204"/>
              </a:rPr>
              <a:t/>
            </a:r>
            <a:br>
              <a:rPr lang="en-US" sz="3600" b="1" cap="small" dirty="0">
                <a:solidFill>
                  <a:prstClr val="white"/>
                </a:solidFill>
                <a:latin typeface="Calibri Light" panose="020F0302020204030204"/>
              </a:rPr>
            </a:br>
            <a:r>
              <a:rPr lang="de-DE" sz="2000" b="1" cap="small" dirty="0">
                <a:solidFill>
                  <a:prstClr val="white"/>
                </a:solidFill>
                <a:latin typeface="Calibri Light" panose="020F0302020204030204"/>
              </a:rPr>
              <a:t>Ein natürlicher Süßwein von großer Anmut</a:t>
            </a:r>
            <a:r>
              <a:rPr lang="it-IT" sz="2000" b="1" cap="small" dirty="0">
                <a:solidFill>
                  <a:prstClr val="white"/>
                </a:solidFill>
                <a:latin typeface="Calibri Light" panose="020F0302020204030204"/>
              </a:rPr>
              <a:t> </a:t>
            </a:r>
            <a:endParaRPr kumimoji="0" lang="en-US" altLang="it-IT" sz="2000" b="0" i="0" u="none" strike="noStrike" kern="1200" cap="none" spc="0" normalizeH="0" baseline="0" noProof="0" dirty="0" smtClean="0">
              <a:ln>
                <a:noFill/>
              </a:ln>
              <a:solidFill>
                <a:sysClr val="window" lastClr="FFFFFF"/>
              </a:solidFill>
              <a:effectLst/>
              <a:uLnTx/>
              <a:uFillTx/>
              <a:latin typeface="Calibri Light" panose="020F0302020204030204"/>
              <a:ea typeface="+mj-ea"/>
              <a:cs typeface="+mj-cs"/>
            </a:endParaRPr>
          </a:p>
        </p:txBody>
      </p:sp>
      <p:sp>
        <p:nvSpPr>
          <p:cNvPr id="7" name="Rettangolo 4"/>
          <p:cNvSpPr>
            <a:spLocks noChangeArrowheads="1"/>
          </p:cNvSpPr>
          <p:nvPr/>
        </p:nvSpPr>
        <p:spPr bwMode="auto">
          <a:xfrm>
            <a:off x="2222500" y="1170164"/>
            <a:ext cx="6618288" cy="4235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ct val="150000"/>
              </a:lnSpc>
              <a:spcAft>
                <a:spcPts val="1000"/>
              </a:spcAft>
            </a:pPr>
            <a:r>
              <a:rPr lang="it-IT" altLang="it-IT" sz="2000" b="1" dirty="0">
                <a:solidFill>
                  <a:srgbClr val="777777"/>
                </a:solidFill>
                <a:latin typeface="Tahoma" panose="020B0604030504040204" pitchFamily="34" charset="0"/>
              </a:rPr>
              <a:t>Denomination: </a:t>
            </a:r>
            <a:r>
              <a:rPr lang="it-IT" altLang="it-IT" sz="2000" dirty="0">
                <a:solidFill>
                  <a:srgbClr val="777777"/>
                </a:solidFill>
                <a:latin typeface="Tahoma" panose="020B0604030504040204" pitchFamily="34" charset="0"/>
              </a:rPr>
              <a:t>Moscato di Pantelleria Doc</a:t>
            </a:r>
          </a:p>
          <a:p>
            <a:pPr eaLnBrk="1" hangingPunct="1">
              <a:lnSpc>
                <a:spcPct val="150000"/>
              </a:lnSpc>
              <a:spcAft>
                <a:spcPts val="1000"/>
              </a:spcAft>
            </a:pPr>
            <a:r>
              <a:rPr lang="it-IT" altLang="it-IT" sz="2000" b="1" dirty="0" err="1">
                <a:solidFill>
                  <a:srgbClr val="777777"/>
                </a:solidFill>
                <a:latin typeface="Tahoma" panose="020B0604030504040204" pitchFamily="34" charset="0"/>
              </a:rPr>
              <a:t>Grapes</a:t>
            </a:r>
            <a:r>
              <a:rPr lang="it-IT" altLang="it-IT" sz="2000" b="1" dirty="0">
                <a:solidFill>
                  <a:srgbClr val="777777"/>
                </a:solidFill>
                <a:latin typeface="Tahoma" panose="020B0604030504040204" pitchFamily="34" charset="0"/>
              </a:rPr>
              <a:t>: </a:t>
            </a:r>
            <a:r>
              <a:rPr lang="it-IT" altLang="it-IT" sz="2000" dirty="0">
                <a:solidFill>
                  <a:srgbClr val="777777"/>
                </a:solidFill>
                <a:latin typeface="Tahoma" panose="020B0604030504040204" pitchFamily="34" charset="0"/>
              </a:rPr>
              <a:t>Zibibbo (</a:t>
            </a:r>
            <a:r>
              <a:rPr lang="it-IT" altLang="it-IT" sz="2000" dirty="0" err="1">
                <a:solidFill>
                  <a:srgbClr val="777777"/>
                </a:solidFill>
                <a:latin typeface="Tahoma" panose="020B0604030504040204" pitchFamily="34" charset="0"/>
              </a:rPr>
              <a:t>Muscat</a:t>
            </a:r>
            <a:r>
              <a:rPr lang="it-IT" altLang="it-IT" sz="2000" dirty="0">
                <a:solidFill>
                  <a:srgbClr val="777777"/>
                </a:solidFill>
                <a:latin typeface="Tahoma" panose="020B0604030504040204" pitchFamily="34" charset="0"/>
              </a:rPr>
              <a:t> of Alexandria)</a:t>
            </a:r>
          </a:p>
          <a:p>
            <a:pPr eaLnBrk="1" hangingPunct="1">
              <a:lnSpc>
                <a:spcPct val="150000"/>
              </a:lnSpc>
              <a:spcAft>
                <a:spcPts val="1000"/>
              </a:spcAft>
            </a:pPr>
            <a:r>
              <a:rPr lang="it-IT" altLang="it-IT" sz="2000" b="1" dirty="0" err="1">
                <a:solidFill>
                  <a:srgbClr val="777777"/>
                </a:solidFill>
                <a:latin typeface="Tahoma" panose="020B0604030504040204" pitchFamily="34" charset="0"/>
              </a:rPr>
              <a:t>Description</a:t>
            </a:r>
            <a:r>
              <a:rPr lang="it-IT" altLang="it-IT" sz="2000" b="1" dirty="0">
                <a:solidFill>
                  <a:srgbClr val="777777"/>
                </a:solidFill>
                <a:latin typeface="Tahoma" panose="020B0604030504040204" pitchFamily="34" charset="0"/>
              </a:rPr>
              <a:t>: </a:t>
            </a:r>
            <a:r>
              <a:rPr lang="en-US" altLang="it-IT" sz="2000" dirty="0">
                <a:solidFill>
                  <a:srgbClr val="777777"/>
                </a:solidFill>
                <a:latin typeface="Tahoma" panose="020B0604030504040204" pitchFamily="34" charset="0"/>
              </a:rPr>
              <a:t>Fragrant, with splendid aromas of white peach, white flowers and citrus peel. In the mouth the acidity balances the pleasant sweetness.</a:t>
            </a:r>
            <a:endParaRPr lang="it-IT" altLang="it-IT" sz="2000" dirty="0">
              <a:solidFill>
                <a:srgbClr val="777777"/>
              </a:solidFill>
              <a:latin typeface="Tahoma" panose="020B0604030504040204" pitchFamily="34" charset="0"/>
            </a:endParaRPr>
          </a:p>
          <a:p>
            <a:pPr eaLnBrk="1" hangingPunct="1">
              <a:lnSpc>
                <a:spcPct val="150000"/>
              </a:lnSpc>
              <a:spcAft>
                <a:spcPts val="1000"/>
              </a:spcAft>
            </a:pPr>
            <a:r>
              <a:rPr lang="it-IT" altLang="it-IT" sz="2000" b="1" dirty="0" err="1">
                <a:solidFill>
                  <a:srgbClr val="777777"/>
                </a:solidFill>
                <a:latin typeface="Tahoma" panose="020B0604030504040204" pitchFamily="34" charset="0"/>
              </a:rPr>
              <a:t>Ageing</a:t>
            </a:r>
            <a:r>
              <a:rPr lang="it-IT" altLang="it-IT" sz="2000" b="1" dirty="0">
                <a:solidFill>
                  <a:srgbClr val="777777"/>
                </a:solidFill>
                <a:latin typeface="Tahoma" panose="020B0604030504040204" pitchFamily="34" charset="0"/>
              </a:rPr>
              <a:t>: </a:t>
            </a:r>
            <a:r>
              <a:rPr lang="en-US" altLang="it-IT" sz="2000" dirty="0">
                <a:solidFill>
                  <a:srgbClr val="777777"/>
                </a:solidFill>
                <a:latin typeface="Tahoma" panose="020B0604030504040204" pitchFamily="34" charset="0"/>
              </a:rPr>
              <a:t>2 months in vats, 3 months in bottle</a:t>
            </a:r>
            <a:endParaRPr lang="it-IT" altLang="it-IT" sz="2000" dirty="0">
              <a:solidFill>
                <a:srgbClr val="777777"/>
              </a:solidFill>
              <a:latin typeface="Tahoma" panose="020B0604030504040204" pitchFamily="34" charset="0"/>
            </a:endParaRPr>
          </a:p>
          <a:p>
            <a:pPr eaLnBrk="1" hangingPunct="1">
              <a:lnSpc>
                <a:spcPct val="150000"/>
              </a:lnSpc>
              <a:spcAft>
                <a:spcPts val="1000"/>
              </a:spcAft>
            </a:pPr>
            <a:r>
              <a:rPr lang="it-IT" altLang="it-IT" sz="2000" b="1" dirty="0" err="1">
                <a:solidFill>
                  <a:srgbClr val="777777"/>
                </a:solidFill>
                <a:latin typeface="Tahoma" panose="020B0604030504040204" pitchFamily="34" charset="0"/>
              </a:rPr>
              <a:t>Food</a:t>
            </a:r>
            <a:r>
              <a:rPr lang="it-IT" altLang="it-IT" sz="2000" b="1" dirty="0">
                <a:solidFill>
                  <a:srgbClr val="777777"/>
                </a:solidFill>
                <a:latin typeface="Tahoma" panose="020B0604030504040204" pitchFamily="34" charset="0"/>
              </a:rPr>
              <a:t> &amp; </a:t>
            </a:r>
            <a:r>
              <a:rPr lang="it-IT" altLang="it-IT" sz="2000" b="1" dirty="0" err="1">
                <a:solidFill>
                  <a:srgbClr val="777777"/>
                </a:solidFill>
                <a:latin typeface="Tahoma" panose="020B0604030504040204" pitchFamily="34" charset="0"/>
              </a:rPr>
              <a:t>wine</a:t>
            </a:r>
            <a:r>
              <a:rPr lang="it-IT" altLang="it-IT" sz="2000" b="1" dirty="0">
                <a:solidFill>
                  <a:srgbClr val="777777"/>
                </a:solidFill>
                <a:latin typeface="Tahoma" panose="020B0604030504040204" pitchFamily="34" charset="0"/>
              </a:rPr>
              <a:t>: </a:t>
            </a:r>
            <a:r>
              <a:rPr lang="it-IT" altLang="it-IT" sz="2000" dirty="0" err="1">
                <a:solidFill>
                  <a:srgbClr val="777777"/>
                </a:solidFill>
                <a:latin typeface="Tahoma" panose="020B0604030504040204" pitchFamily="34" charset="0"/>
              </a:rPr>
              <a:t>Anchovies</a:t>
            </a:r>
            <a:r>
              <a:rPr lang="it-IT" altLang="it-IT" sz="2000" dirty="0">
                <a:solidFill>
                  <a:srgbClr val="777777"/>
                </a:solidFill>
                <a:latin typeface="Tahoma" panose="020B0604030504040204" pitchFamily="34" charset="0"/>
              </a:rPr>
              <a:t>, </a:t>
            </a:r>
            <a:r>
              <a:rPr lang="it-IT" altLang="it-IT" sz="2000" dirty="0" err="1">
                <a:solidFill>
                  <a:srgbClr val="777777"/>
                </a:solidFill>
                <a:latin typeface="Tahoma" panose="020B0604030504040204" pitchFamily="34" charset="0"/>
              </a:rPr>
              <a:t>goat’s</a:t>
            </a:r>
            <a:r>
              <a:rPr lang="it-IT" altLang="it-IT" sz="2000" dirty="0">
                <a:solidFill>
                  <a:srgbClr val="777777"/>
                </a:solidFill>
                <a:latin typeface="Tahoma" panose="020B0604030504040204" pitchFamily="34" charset="0"/>
              </a:rPr>
              <a:t> </a:t>
            </a:r>
            <a:r>
              <a:rPr lang="it-IT" altLang="it-IT" sz="2000" dirty="0" err="1">
                <a:solidFill>
                  <a:srgbClr val="777777"/>
                </a:solidFill>
                <a:latin typeface="Tahoma" panose="020B0604030504040204" pitchFamily="34" charset="0"/>
              </a:rPr>
              <a:t>cheese</a:t>
            </a:r>
            <a:r>
              <a:rPr lang="it-IT" altLang="it-IT" sz="2000" dirty="0">
                <a:solidFill>
                  <a:srgbClr val="777777"/>
                </a:solidFill>
                <a:latin typeface="Tahoma" panose="020B0604030504040204" pitchFamily="34" charset="0"/>
              </a:rPr>
              <a:t>, </a:t>
            </a:r>
            <a:r>
              <a:rPr lang="it-IT" altLang="it-IT" sz="2000" dirty="0" err="1">
                <a:solidFill>
                  <a:srgbClr val="777777"/>
                </a:solidFill>
                <a:latin typeface="Tahoma" panose="020B0604030504040204" pitchFamily="34" charset="0"/>
              </a:rPr>
              <a:t>fruit</a:t>
            </a:r>
            <a:r>
              <a:rPr lang="it-IT" altLang="it-IT" sz="2000" dirty="0">
                <a:solidFill>
                  <a:srgbClr val="777777"/>
                </a:solidFill>
                <a:latin typeface="Tahoma" panose="020B0604030504040204" pitchFamily="34" charset="0"/>
              </a:rPr>
              <a:t> </a:t>
            </a:r>
            <a:r>
              <a:rPr lang="it-IT" altLang="it-IT" sz="2000" dirty="0" err="1">
                <a:solidFill>
                  <a:srgbClr val="777777"/>
                </a:solidFill>
                <a:latin typeface="Tahoma" panose="020B0604030504040204" pitchFamily="34" charset="0"/>
              </a:rPr>
              <a:t>based</a:t>
            </a:r>
            <a:r>
              <a:rPr lang="it-IT" altLang="it-IT" sz="2000" dirty="0">
                <a:solidFill>
                  <a:srgbClr val="777777"/>
                </a:solidFill>
                <a:latin typeface="Tahoma" panose="020B0604030504040204" pitchFamily="34" charset="0"/>
              </a:rPr>
              <a:t> dessert.</a:t>
            </a:r>
          </a:p>
        </p:txBody>
      </p:sp>
    </p:spTree>
    <p:extLst>
      <p:ext uri="{BB962C8B-B14F-4D97-AF65-F5344CB8AC3E}">
        <p14:creationId xmlns:p14="http://schemas.microsoft.com/office/powerpoint/2010/main" val="363669797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Connettore diritto 9"/>
          <p:cNvCxnSpPr/>
          <p:nvPr/>
        </p:nvCxnSpPr>
        <p:spPr>
          <a:xfrm>
            <a:off x="4586288" y="609600"/>
            <a:ext cx="0" cy="624840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29" name="Titolo 1"/>
          <p:cNvSpPr>
            <a:spLocks noGrp="1"/>
          </p:cNvSpPr>
          <p:nvPr>
            <p:ph type="title"/>
          </p:nvPr>
        </p:nvSpPr>
        <p:spPr>
          <a:xfrm>
            <a:off x="0" y="0"/>
            <a:ext cx="9144000" cy="900113"/>
          </a:xfrm>
          <a:solidFill>
            <a:srgbClr val="92D050"/>
          </a:solidFill>
        </p:spPr>
        <p:txBody>
          <a:bodyPr>
            <a:normAutofit fontScale="90000"/>
          </a:bodyPr>
          <a:lstStyle/>
          <a:p>
            <a:pPr algn="ctr" eaLnBrk="1" fontAlgn="auto" hangingPunct="1">
              <a:spcAft>
                <a:spcPts val="0"/>
              </a:spcAft>
              <a:defRPr/>
            </a:pPr>
            <a:r>
              <a:rPr lang="en-US" sz="3600" dirty="0" err="1">
                <a:solidFill>
                  <a:schemeClr val="bg1"/>
                </a:solidFill>
              </a:rPr>
              <a:t>Kollektion</a:t>
            </a:r>
            <a:r>
              <a:rPr lang="en-US" sz="3600" dirty="0">
                <a:solidFill>
                  <a:schemeClr val="bg1"/>
                </a:solidFill>
              </a:rPr>
              <a:t> Frisch und </a:t>
            </a:r>
            <a:r>
              <a:rPr lang="en-US" sz="3600" dirty="0" err="1">
                <a:solidFill>
                  <a:schemeClr val="bg1"/>
                </a:solidFill>
              </a:rPr>
              <a:t>Informell</a:t>
            </a:r>
            <a:r>
              <a:rPr lang="en-US" sz="2700" dirty="0">
                <a:solidFill>
                  <a:schemeClr val="bg1"/>
                </a:solidFill>
              </a:rPr>
              <a:t/>
            </a:r>
            <a:br>
              <a:rPr lang="en-US" sz="2700" dirty="0">
                <a:solidFill>
                  <a:schemeClr val="bg1"/>
                </a:solidFill>
              </a:rPr>
            </a:br>
            <a:r>
              <a:rPr lang="de-DE" sz="2700" b="0" dirty="0">
                <a:solidFill>
                  <a:schemeClr val="bg1"/>
                </a:solidFill>
              </a:rPr>
              <a:t>Moderne, elegante Weine auf Grundlage autochthoner Rebsorten.</a:t>
            </a:r>
            <a:endParaRPr lang="en-US" sz="2700" b="0" dirty="0">
              <a:solidFill>
                <a:schemeClr val="bg1"/>
              </a:solidFill>
            </a:endParaRPr>
          </a:p>
        </p:txBody>
      </p:sp>
      <p:sp>
        <p:nvSpPr>
          <p:cNvPr id="7" name="Titolo 1"/>
          <p:cNvSpPr txBox="1">
            <a:spLocks/>
          </p:cNvSpPr>
          <p:nvPr/>
        </p:nvSpPr>
        <p:spPr>
          <a:xfrm>
            <a:off x="0" y="5802313"/>
            <a:ext cx="9158288" cy="1055687"/>
          </a:xfrm>
          <a:prstGeom prst="rect">
            <a:avLst/>
          </a:prstGeom>
          <a:solidFill>
            <a:srgbClr val="92D050"/>
          </a:solidFill>
        </p:spPr>
        <p:txBody>
          <a:bodyPr anchor="b"/>
          <a:lstStyle>
            <a:lvl1pPr algn="l" rtl="0" eaLnBrk="1" latinLnBrk="0" hangingPunct="1">
              <a:spcBef>
                <a:spcPct val="0"/>
              </a:spcBef>
              <a:buNone/>
              <a:defRPr kumimoji="0" sz="3000" b="1" kern="1200" cap="small" baseline="0">
                <a:solidFill>
                  <a:schemeClr val="tx2"/>
                </a:solidFill>
                <a:latin typeface="+mj-lt"/>
                <a:ea typeface="+mj-ea"/>
                <a:cs typeface="+mj-cs"/>
              </a:defRPr>
            </a:lvl1pPr>
          </a:lstStyle>
          <a:p>
            <a:pPr algn="ctr">
              <a:defRPr/>
            </a:pPr>
            <a:r>
              <a:rPr lang="en-US" sz="2800" dirty="0" err="1">
                <a:solidFill>
                  <a:prstClr val="white"/>
                </a:solidFill>
              </a:rPr>
              <a:t>Für</a:t>
            </a:r>
            <a:r>
              <a:rPr lang="en-US" sz="2800" dirty="0">
                <a:solidFill>
                  <a:prstClr val="white"/>
                </a:solidFill>
              </a:rPr>
              <a:t> den </a:t>
            </a:r>
            <a:r>
              <a:rPr lang="en-US" sz="2800" dirty="0" err="1">
                <a:solidFill>
                  <a:prstClr val="white"/>
                </a:solidFill>
              </a:rPr>
              <a:t>Wunsch</a:t>
            </a:r>
            <a:r>
              <a:rPr lang="en-US" sz="2800" dirty="0">
                <a:solidFill>
                  <a:prstClr val="white"/>
                </a:solidFill>
              </a:rPr>
              <a:t> </a:t>
            </a:r>
            <a:r>
              <a:rPr lang="en-US" sz="2800" dirty="0" err="1">
                <a:solidFill>
                  <a:prstClr val="white"/>
                </a:solidFill>
              </a:rPr>
              <a:t>nach</a:t>
            </a:r>
            <a:r>
              <a:rPr lang="en-US" sz="2700" dirty="0">
                <a:solidFill>
                  <a:prstClr val="white"/>
                </a:solidFill>
              </a:rPr>
              <a:t/>
            </a:r>
            <a:br>
              <a:rPr lang="en-US" sz="2700" dirty="0">
                <a:solidFill>
                  <a:prstClr val="white"/>
                </a:solidFill>
              </a:rPr>
            </a:br>
            <a:r>
              <a:rPr lang="de-DE" sz="2000" b="0" dirty="0">
                <a:solidFill>
                  <a:prstClr val="white"/>
                </a:solidFill>
              </a:rPr>
              <a:t>Bringe Farben in deinen Tag. Eine Entdeckung, die mit Freunden geteilt werden kann.</a:t>
            </a:r>
          </a:p>
          <a:p>
            <a:pPr algn="ctr">
              <a:defRPr/>
            </a:pPr>
            <a:r>
              <a:rPr lang="de-DE" sz="2000" b="0" dirty="0">
                <a:solidFill>
                  <a:prstClr val="white"/>
                </a:solidFill>
              </a:rPr>
              <a:t>Ein alltäglicher Luxus, der jeden Tag zu einem Fest macht.</a:t>
            </a:r>
            <a:endParaRPr lang="en-US" sz="2000" b="0" dirty="0">
              <a:solidFill>
                <a:prstClr val="white"/>
              </a:solidFill>
            </a:endParaRPr>
          </a:p>
        </p:txBody>
      </p:sp>
      <p:pic>
        <p:nvPicPr>
          <p:cNvPr id="86021" name="Immagine 3"/>
          <p:cNvPicPr>
            <a:picLocks noChangeAspect="1"/>
          </p:cNvPicPr>
          <p:nvPr/>
        </p:nvPicPr>
        <p:blipFill>
          <a:blip r:embed="rId2">
            <a:extLst>
              <a:ext uri="{28A0092B-C50C-407E-A947-70E740481C1C}">
                <a14:useLocalDpi xmlns:a14="http://schemas.microsoft.com/office/drawing/2010/main" val="0"/>
              </a:ext>
            </a:extLst>
          </a:blip>
          <a:srcRect l="206" t="12772" r="310" b="6044"/>
          <a:stretch>
            <a:fillRect/>
          </a:stretch>
        </p:blipFill>
        <p:spPr bwMode="auto">
          <a:xfrm>
            <a:off x="19050" y="904875"/>
            <a:ext cx="9096375" cy="494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0394489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9108" y="756115"/>
            <a:ext cx="1459731" cy="5086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olo 1">
            <a:extLst>
              <a:ext uri="{FF2B5EF4-FFF2-40B4-BE49-F238E27FC236}"/>
            </a:extLst>
          </p:cNvPr>
          <p:cNvSpPr>
            <a:spLocks noGrp="1"/>
          </p:cNvSpPr>
          <p:nvPr>
            <p:ph type="title"/>
          </p:nvPr>
        </p:nvSpPr>
        <p:spPr>
          <a:xfrm>
            <a:off x="0" y="0"/>
            <a:ext cx="9144000" cy="842963"/>
          </a:xfrm>
          <a:solidFill>
            <a:srgbClr val="92D050"/>
          </a:solidFill>
        </p:spPr>
        <p:txBody>
          <a:bodyPr rtlCol="0">
            <a:normAutofit fontScale="90000"/>
          </a:bodyPr>
          <a:lstStyle/>
          <a:p>
            <a:pPr algn="ctr">
              <a:defRPr/>
            </a:pPr>
            <a:r>
              <a:rPr lang="en-US" sz="3600" b="1" cap="small" dirty="0">
                <a:solidFill>
                  <a:prstClr val="white"/>
                </a:solidFill>
                <a:latin typeface="Calibri Light" panose="020F0302020204030204"/>
              </a:rPr>
              <a:t>Anthilia</a:t>
            </a:r>
            <a:br>
              <a:rPr lang="en-US" sz="3600" b="1" cap="small" dirty="0">
                <a:solidFill>
                  <a:prstClr val="white"/>
                </a:solidFill>
                <a:latin typeface="Calibri Light" panose="020F0302020204030204"/>
              </a:rPr>
            </a:br>
            <a:r>
              <a:rPr lang="de-DE" sz="2200" b="1" cap="small" dirty="0">
                <a:solidFill>
                  <a:prstClr val="white"/>
                </a:solidFill>
                <a:latin typeface="Calibri Light" panose="020F0302020204030204"/>
              </a:rPr>
              <a:t>Der weltweit beliebteste Wein von Donnafugata</a:t>
            </a:r>
            <a:endParaRPr lang="en-US" sz="2200" dirty="0">
              <a:solidFill>
                <a:schemeClr val="bg1"/>
              </a:solidFill>
            </a:endParaRPr>
          </a:p>
        </p:txBody>
      </p:sp>
      <p:sp>
        <p:nvSpPr>
          <p:cNvPr id="7" name="Rettangolo 9"/>
          <p:cNvSpPr>
            <a:spLocks noChangeArrowheads="1"/>
          </p:cNvSpPr>
          <p:nvPr/>
        </p:nvSpPr>
        <p:spPr bwMode="auto">
          <a:xfrm>
            <a:off x="2447049" y="1193683"/>
            <a:ext cx="6398741" cy="429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nSpc>
                <a:spcPct val="150000"/>
              </a:lnSpc>
              <a:spcAft>
                <a:spcPts val="1000"/>
              </a:spcAft>
            </a:pPr>
            <a:r>
              <a:rPr lang="de-DE" altLang="it-IT" sz="2000" b="1" dirty="0">
                <a:solidFill>
                  <a:srgbClr val="777777"/>
                </a:solidFill>
                <a:latin typeface="Tahoma" panose="020B0604030504040204" pitchFamily="34" charset="0"/>
              </a:rPr>
              <a:t>Bezeichnung</a:t>
            </a:r>
            <a:r>
              <a:rPr lang="de-DE" altLang="it-IT" sz="2000" dirty="0">
                <a:solidFill>
                  <a:srgbClr val="777777"/>
                </a:solidFill>
                <a:latin typeface="Tahoma" panose="020B0604030504040204" pitchFamily="34" charset="0"/>
              </a:rPr>
              <a:t>: </a:t>
            </a:r>
            <a:r>
              <a:rPr lang="de-DE" altLang="it-IT" sz="2000" dirty="0" err="1">
                <a:solidFill>
                  <a:srgbClr val="777777"/>
                </a:solidFill>
                <a:latin typeface="Tahoma" panose="020B0604030504040204" pitchFamily="34" charset="0"/>
              </a:rPr>
              <a:t>Sicilia</a:t>
            </a:r>
            <a:r>
              <a:rPr lang="de-DE" altLang="it-IT" sz="2000" dirty="0">
                <a:solidFill>
                  <a:srgbClr val="777777"/>
                </a:solidFill>
                <a:latin typeface="Tahoma" panose="020B0604030504040204" pitchFamily="34" charset="0"/>
              </a:rPr>
              <a:t> Doc</a:t>
            </a:r>
          </a:p>
          <a:p>
            <a:pPr>
              <a:lnSpc>
                <a:spcPct val="150000"/>
              </a:lnSpc>
              <a:spcAft>
                <a:spcPts val="1000"/>
              </a:spcAft>
            </a:pPr>
            <a:r>
              <a:rPr lang="de-DE" altLang="it-IT" sz="2000" b="1" dirty="0">
                <a:solidFill>
                  <a:srgbClr val="777777"/>
                </a:solidFill>
                <a:latin typeface="Tahoma" panose="020B0604030504040204" pitchFamily="34" charset="0"/>
              </a:rPr>
              <a:t>Rebsorte</a:t>
            </a:r>
            <a:r>
              <a:rPr lang="de-DE" altLang="it-IT" sz="2000" dirty="0">
                <a:solidFill>
                  <a:srgbClr val="777777"/>
                </a:solidFill>
                <a:latin typeface="Tahoma" panose="020B0604030504040204" pitchFamily="34" charset="0"/>
              </a:rPr>
              <a:t>: Vorwiegend </a:t>
            </a:r>
            <a:r>
              <a:rPr lang="de-DE" altLang="it-IT" sz="2000" dirty="0" err="1">
                <a:solidFill>
                  <a:srgbClr val="777777"/>
                </a:solidFill>
                <a:latin typeface="Tahoma" panose="020B0604030504040204" pitchFamily="34" charset="0"/>
              </a:rPr>
              <a:t>Catarratto</a:t>
            </a:r>
            <a:r>
              <a:rPr lang="de-DE" altLang="it-IT" sz="2000" dirty="0">
                <a:solidFill>
                  <a:srgbClr val="777777"/>
                </a:solidFill>
                <a:latin typeface="Tahoma" panose="020B0604030504040204" pitchFamily="34" charset="0"/>
              </a:rPr>
              <a:t>, gemischt mit anderen Trauben</a:t>
            </a:r>
          </a:p>
          <a:p>
            <a:pPr>
              <a:lnSpc>
                <a:spcPct val="150000"/>
              </a:lnSpc>
              <a:spcAft>
                <a:spcPts val="1000"/>
              </a:spcAft>
            </a:pPr>
            <a:r>
              <a:rPr lang="de-DE" altLang="it-IT" sz="2000" b="1" dirty="0">
                <a:solidFill>
                  <a:srgbClr val="777777"/>
                </a:solidFill>
                <a:latin typeface="Tahoma" panose="020B0604030504040204" pitchFamily="34" charset="0"/>
              </a:rPr>
              <a:t>Beschreibung</a:t>
            </a:r>
            <a:r>
              <a:rPr lang="de-DE" altLang="it-IT" sz="2000" dirty="0">
                <a:solidFill>
                  <a:srgbClr val="777777"/>
                </a:solidFill>
                <a:latin typeface="Tahoma" panose="020B0604030504040204" pitchFamily="34" charset="0"/>
              </a:rPr>
              <a:t>: Fruchtige Noten, darunter Pfirsich und Apfel; würzig und weich am Gaumen.</a:t>
            </a:r>
          </a:p>
          <a:p>
            <a:pPr>
              <a:lnSpc>
                <a:spcPct val="150000"/>
              </a:lnSpc>
              <a:spcAft>
                <a:spcPts val="1000"/>
              </a:spcAft>
            </a:pPr>
            <a:r>
              <a:rPr lang="de-DE" altLang="it-IT" sz="2000" b="1" dirty="0">
                <a:solidFill>
                  <a:srgbClr val="777777"/>
                </a:solidFill>
                <a:latin typeface="Tahoma" panose="020B0604030504040204" pitchFamily="34" charset="0"/>
              </a:rPr>
              <a:t>Ausbau</a:t>
            </a:r>
            <a:r>
              <a:rPr lang="de-DE" altLang="it-IT" sz="2000" dirty="0">
                <a:solidFill>
                  <a:srgbClr val="777777"/>
                </a:solidFill>
                <a:latin typeface="Tahoma" panose="020B0604030504040204" pitchFamily="34" charset="0"/>
              </a:rPr>
              <a:t>: 2 Monate in Tanks, 2 Monate in der Flasche</a:t>
            </a:r>
          </a:p>
          <a:p>
            <a:pPr>
              <a:lnSpc>
                <a:spcPct val="150000"/>
              </a:lnSpc>
              <a:spcAft>
                <a:spcPts val="1000"/>
              </a:spcAft>
            </a:pPr>
            <a:r>
              <a:rPr lang="de-DE" altLang="it-IT" sz="2000" b="1" dirty="0">
                <a:solidFill>
                  <a:srgbClr val="777777"/>
                </a:solidFill>
                <a:latin typeface="Tahoma" panose="020B0604030504040204" pitchFamily="34" charset="0"/>
              </a:rPr>
              <a:t>Zu Tisch</a:t>
            </a:r>
            <a:r>
              <a:rPr lang="de-DE" altLang="it-IT" sz="2000" dirty="0">
                <a:solidFill>
                  <a:srgbClr val="777777"/>
                </a:solidFill>
                <a:latin typeface="Tahoma" panose="020B0604030504040204" pitchFamily="34" charset="0"/>
              </a:rPr>
              <a:t>: Pasta mit Meeresfrüchten, Sardinen und Makrelen, Caesar </a:t>
            </a:r>
            <a:r>
              <a:rPr lang="de-DE" altLang="it-IT" sz="2000" dirty="0" err="1">
                <a:solidFill>
                  <a:srgbClr val="777777"/>
                </a:solidFill>
                <a:latin typeface="Tahoma" panose="020B0604030504040204" pitchFamily="34" charset="0"/>
              </a:rPr>
              <a:t>Salad</a:t>
            </a:r>
            <a:r>
              <a:rPr lang="de-DE" altLang="it-IT" sz="2000" dirty="0">
                <a:solidFill>
                  <a:srgbClr val="777777"/>
                </a:solidFill>
                <a:latin typeface="Tahoma" panose="020B0604030504040204" pitchFamily="34" charset="0"/>
              </a:rPr>
              <a:t>.</a:t>
            </a:r>
            <a:endParaRPr lang="de-DE" altLang="it-IT" sz="2000" dirty="0">
              <a:solidFill>
                <a:srgbClr val="777777"/>
              </a:solidFill>
              <a:latin typeface="Tahoma" panose="020B0604030504040204" pitchFamily="34" charset="0"/>
            </a:endParaRPr>
          </a:p>
        </p:txBody>
      </p:sp>
    </p:spTree>
    <p:extLst>
      <p:ext uri="{BB962C8B-B14F-4D97-AF65-F5344CB8AC3E}">
        <p14:creationId xmlns:p14="http://schemas.microsoft.com/office/powerpoint/2010/main" val="110953139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1"/>
          <p:cNvSpPr txBox="1">
            <a:spLocks noChangeArrowheads="1"/>
          </p:cNvSpPr>
          <p:nvPr/>
        </p:nvSpPr>
        <p:spPr bwMode="auto">
          <a:xfrm>
            <a:off x="0" y="0"/>
            <a:ext cx="9144000" cy="733425"/>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pPr lvl="0" algn="ctr" eaLnBrk="1" hangingPunct="1">
              <a:defRPr/>
            </a:pPr>
            <a:r>
              <a:rPr lang="en-US" sz="2800" b="1" cap="small" dirty="0">
                <a:solidFill>
                  <a:prstClr val="white"/>
                </a:solidFill>
                <a:latin typeface="Calibri Light" panose="020F0302020204030204"/>
              </a:rPr>
              <a:t>Prio</a:t>
            </a:r>
            <a:r>
              <a:rPr lang="en-US" sz="4000" b="1" cap="small" dirty="0">
                <a:solidFill>
                  <a:prstClr val="white"/>
                </a:solidFill>
                <a:latin typeface="Calibri Light" panose="020F0302020204030204"/>
              </a:rPr>
              <a:t/>
            </a:r>
            <a:br>
              <a:rPr lang="en-US" sz="4000" b="1" cap="small" dirty="0">
                <a:solidFill>
                  <a:prstClr val="white"/>
                </a:solidFill>
                <a:latin typeface="Calibri Light" panose="020F0302020204030204"/>
              </a:rPr>
            </a:br>
            <a:r>
              <a:rPr lang="de-DE" sz="2000" b="1" cap="small" dirty="0">
                <a:solidFill>
                  <a:prstClr val="white"/>
                </a:solidFill>
                <a:latin typeface="Calibri Light" panose="020F0302020204030204"/>
              </a:rPr>
              <a:t>Ein sortenreiner, autochthoner Wein mit deutlichen </a:t>
            </a:r>
            <a:r>
              <a:rPr lang="de-DE" sz="2000" b="1" cap="small" dirty="0" err="1">
                <a:solidFill>
                  <a:prstClr val="white"/>
                </a:solidFill>
                <a:latin typeface="Calibri Light" panose="020F0302020204030204"/>
              </a:rPr>
              <a:t>Zitrusnoten</a:t>
            </a:r>
            <a:endParaRPr kumimoji="0" lang="en-US" altLang="it-IT" sz="2000" b="0" i="0" u="none" strike="noStrike" kern="1200" cap="none" spc="0" normalizeH="0" baseline="0" noProof="0" dirty="0" smtClean="0">
              <a:ln>
                <a:noFill/>
              </a:ln>
              <a:solidFill>
                <a:sysClr val="window" lastClr="FFFFFF"/>
              </a:solidFill>
              <a:effectLst/>
              <a:uLnTx/>
              <a:uFillTx/>
              <a:latin typeface="Calibri Light" panose="020F0302020204030204"/>
              <a:ea typeface="+mj-ea"/>
              <a:cs typeface="+mj-cs"/>
            </a:endParaRPr>
          </a:p>
        </p:txBody>
      </p:sp>
      <p:pic>
        <p:nvPicPr>
          <p:cNvPr id="6" name="Immagin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6495" y="733425"/>
            <a:ext cx="1330405" cy="4963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ttangolo 4"/>
          <p:cNvSpPr>
            <a:spLocks noChangeArrowheads="1"/>
          </p:cNvSpPr>
          <p:nvPr/>
        </p:nvSpPr>
        <p:spPr bwMode="auto">
          <a:xfrm>
            <a:off x="2196306" y="952256"/>
            <a:ext cx="6307614" cy="4401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nSpc>
                <a:spcPct val="200000"/>
              </a:lnSpc>
            </a:pPr>
            <a:r>
              <a:rPr lang="de-DE" altLang="it-IT" sz="2000" b="1" dirty="0">
                <a:solidFill>
                  <a:srgbClr val="777777"/>
                </a:solidFill>
                <a:latin typeface="Tahoma" panose="020B0604030504040204" pitchFamily="34" charset="0"/>
              </a:rPr>
              <a:t>Bezeichnung</a:t>
            </a:r>
            <a:r>
              <a:rPr lang="de-DE" altLang="it-IT" sz="2000" dirty="0">
                <a:solidFill>
                  <a:srgbClr val="777777"/>
                </a:solidFill>
                <a:latin typeface="Tahoma" panose="020B0604030504040204" pitchFamily="34" charset="0"/>
              </a:rPr>
              <a:t>: </a:t>
            </a:r>
            <a:r>
              <a:rPr lang="de-DE" altLang="it-IT" sz="2000" dirty="0" err="1">
                <a:solidFill>
                  <a:srgbClr val="777777"/>
                </a:solidFill>
                <a:latin typeface="Tahoma" panose="020B0604030504040204" pitchFamily="34" charset="0"/>
              </a:rPr>
              <a:t>Sicilia</a:t>
            </a:r>
            <a:r>
              <a:rPr lang="de-DE" altLang="it-IT" sz="2000" dirty="0">
                <a:solidFill>
                  <a:srgbClr val="777777"/>
                </a:solidFill>
                <a:latin typeface="Tahoma" panose="020B0604030504040204" pitchFamily="34" charset="0"/>
              </a:rPr>
              <a:t> Doc </a:t>
            </a:r>
            <a:r>
              <a:rPr lang="de-DE" altLang="it-IT" sz="2000" dirty="0" err="1">
                <a:solidFill>
                  <a:srgbClr val="777777"/>
                </a:solidFill>
                <a:latin typeface="Tahoma" panose="020B0604030504040204" pitchFamily="34" charset="0"/>
              </a:rPr>
              <a:t>Catarratto</a:t>
            </a:r>
            <a:r>
              <a:rPr lang="de-DE" altLang="it-IT" sz="2000" dirty="0">
                <a:solidFill>
                  <a:srgbClr val="777777"/>
                </a:solidFill>
                <a:latin typeface="Tahoma" panose="020B0604030504040204" pitchFamily="34" charset="0"/>
              </a:rPr>
              <a:t> </a:t>
            </a:r>
          </a:p>
          <a:p>
            <a:pPr>
              <a:lnSpc>
                <a:spcPct val="200000"/>
              </a:lnSpc>
            </a:pPr>
            <a:r>
              <a:rPr lang="de-DE" altLang="it-IT" sz="2000" b="1" dirty="0">
                <a:solidFill>
                  <a:srgbClr val="777777"/>
                </a:solidFill>
                <a:latin typeface="Tahoma" panose="020B0604030504040204" pitchFamily="34" charset="0"/>
              </a:rPr>
              <a:t>Rebsorte</a:t>
            </a:r>
            <a:r>
              <a:rPr lang="de-DE" altLang="it-IT" sz="2000" dirty="0">
                <a:solidFill>
                  <a:srgbClr val="777777"/>
                </a:solidFill>
                <a:latin typeface="Tahoma" panose="020B0604030504040204" pitchFamily="34" charset="0"/>
              </a:rPr>
              <a:t>: </a:t>
            </a:r>
            <a:r>
              <a:rPr lang="de-DE" altLang="it-IT" sz="2000" dirty="0" err="1" smtClean="0">
                <a:solidFill>
                  <a:srgbClr val="777777"/>
                </a:solidFill>
                <a:latin typeface="Tahoma" panose="020B0604030504040204" pitchFamily="34" charset="0"/>
              </a:rPr>
              <a:t>Catarratto</a:t>
            </a:r>
            <a:endParaRPr lang="de-DE" altLang="it-IT" sz="2000" dirty="0">
              <a:solidFill>
                <a:srgbClr val="777777"/>
              </a:solidFill>
              <a:latin typeface="Tahoma" panose="020B0604030504040204" pitchFamily="34" charset="0"/>
            </a:endParaRPr>
          </a:p>
          <a:p>
            <a:pPr>
              <a:lnSpc>
                <a:spcPct val="200000"/>
              </a:lnSpc>
            </a:pPr>
            <a:r>
              <a:rPr lang="de-DE" altLang="it-IT" sz="2000" b="1" dirty="0">
                <a:solidFill>
                  <a:srgbClr val="777777"/>
                </a:solidFill>
                <a:latin typeface="Tahoma" panose="020B0604030504040204" pitchFamily="34" charset="0"/>
              </a:rPr>
              <a:t>Beschreibung</a:t>
            </a:r>
            <a:r>
              <a:rPr lang="de-DE" altLang="it-IT" sz="2000" dirty="0">
                <a:solidFill>
                  <a:srgbClr val="777777"/>
                </a:solidFill>
                <a:latin typeface="Tahoma" panose="020B0604030504040204" pitchFamily="34" charset="0"/>
              </a:rPr>
              <a:t>: Frisch und einnehmend mit Anklängen an Zitrusfrüchte, verbunden mit delikaten Noten von weißen Blüten</a:t>
            </a:r>
            <a:r>
              <a:rPr lang="de-DE" altLang="it-IT" sz="2000" dirty="0" smtClean="0">
                <a:solidFill>
                  <a:srgbClr val="777777"/>
                </a:solidFill>
                <a:latin typeface="Tahoma" panose="020B0604030504040204" pitchFamily="34" charset="0"/>
              </a:rPr>
              <a:t>.</a:t>
            </a:r>
            <a:endParaRPr lang="de-DE" altLang="it-IT" sz="2000" dirty="0">
              <a:solidFill>
                <a:srgbClr val="777777"/>
              </a:solidFill>
              <a:latin typeface="Tahoma" panose="020B0604030504040204" pitchFamily="34" charset="0"/>
            </a:endParaRPr>
          </a:p>
          <a:p>
            <a:pPr>
              <a:lnSpc>
                <a:spcPct val="200000"/>
              </a:lnSpc>
            </a:pPr>
            <a:r>
              <a:rPr lang="de-DE" altLang="it-IT" sz="2000" b="1" dirty="0">
                <a:solidFill>
                  <a:srgbClr val="777777"/>
                </a:solidFill>
                <a:latin typeface="Tahoma" panose="020B0604030504040204" pitchFamily="34" charset="0"/>
              </a:rPr>
              <a:t>Ausbau</a:t>
            </a:r>
            <a:r>
              <a:rPr lang="de-DE" altLang="it-IT" sz="2000" dirty="0">
                <a:solidFill>
                  <a:srgbClr val="777777"/>
                </a:solidFill>
                <a:latin typeface="Tahoma" panose="020B0604030504040204" pitchFamily="34" charset="0"/>
              </a:rPr>
              <a:t>: 2 Monate in Tanks, 3 Monate in der Flasche</a:t>
            </a:r>
            <a:r>
              <a:rPr lang="de-DE" altLang="it-IT" sz="2000" dirty="0" smtClean="0">
                <a:solidFill>
                  <a:srgbClr val="777777"/>
                </a:solidFill>
                <a:latin typeface="Tahoma" panose="020B0604030504040204" pitchFamily="34" charset="0"/>
              </a:rPr>
              <a:t>.</a:t>
            </a:r>
            <a:endParaRPr lang="de-DE" altLang="it-IT" sz="2000" dirty="0">
              <a:solidFill>
                <a:srgbClr val="777777"/>
              </a:solidFill>
              <a:latin typeface="Tahoma" panose="020B0604030504040204" pitchFamily="34" charset="0"/>
            </a:endParaRPr>
          </a:p>
          <a:p>
            <a:pPr>
              <a:lnSpc>
                <a:spcPct val="200000"/>
              </a:lnSpc>
            </a:pPr>
            <a:r>
              <a:rPr lang="de-DE" altLang="it-IT" sz="2000" dirty="0">
                <a:solidFill>
                  <a:srgbClr val="777777"/>
                </a:solidFill>
                <a:latin typeface="Tahoma" panose="020B0604030504040204" pitchFamily="34" charset="0"/>
              </a:rPr>
              <a:t>Zu Tisch: Roher Fisch, gebratener Fisch, Gemüse.</a:t>
            </a:r>
            <a:endParaRPr lang="de-DE" altLang="it-IT" sz="2000" dirty="0">
              <a:solidFill>
                <a:srgbClr val="777777"/>
              </a:solidFill>
              <a:latin typeface="Tahoma" panose="020B0604030504040204" pitchFamily="34" charset="0"/>
            </a:endParaRPr>
          </a:p>
        </p:txBody>
      </p:sp>
    </p:spTree>
    <p:extLst>
      <p:ext uri="{BB962C8B-B14F-4D97-AF65-F5344CB8AC3E}">
        <p14:creationId xmlns:p14="http://schemas.microsoft.com/office/powerpoint/2010/main" val="101566797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1"/>
          <p:cNvPicPr>
            <a:picLocks noChangeAspect="1"/>
          </p:cNvPicPr>
          <p:nvPr/>
        </p:nvPicPr>
        <p:blipFill rotWithShape="1">
          <a:blip r:embed="rId2">
            <a:extLst>
              <a:ext uri="{28A0092B-C50C-407E-A947-70E740481C1C}">
                <a14:useLocalDpi xmlns:a14="http://schemas.microsoft.com/office/drawing/2010/main" val="0"/>
              </a:ext>
            </a:extLst>
          </a:blip>
          <a:srcRect t="2322" b="3219"/>
          <a:stretch/>
        </p:blipFill>
        <p:spPr bwMode="auto">
          <a:xfrm>
            <a:off x="446004" y="752381"/>
            <a:ext cx="1651083" cy="49809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olo 1"/>
          <p:cNvSpPr txBox="1">
            <a:spLocks noChangeArrowheads="1"/>
          </p:cNvSpPr>
          <p:nvPr/>
        </p:nvSpPr>
        <p:spPr bwMode="auto">
          <a:xfrm>
            <a:off x="0" y="0"/>
            <a:ext cx="9144000" cy="869950"/>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pPr lvl="0" algn="ctr" eaLnBrk="1" hangingPunct="1">
              <a:defRPr/>
            </a:pPr>
            <a:r>
              <a:rPr lang="en-US" sz="3200" b="1" cap="small" dirty="0">
                <a:solidFill>
                  <a:prstClr val="white"/>
                </a:solidFill>
                <a:latin typeface="Calibri Light" panose="020F0302020204030204"/>
              </a:rPr>
              <a:t>Sur </a:t>
            </a:r>
            <a:r>
              <a:rPr lang="en-US" sz="3200" b="1" cap="small" dirty="0" err="1">
                <a:solidFill>
                  <a:prstClr val="white"/>
                </a:solidFill>
                <a:latin typeface="Calibri Light" panose="020F0302020204030204"/>
              </a:rPr>
              <a:t>Sur</a:t>
            </a:r>
            <a:r>
              <a:rPr lang="en-US" sz="2800" b="1" cap="small" dirty="0">
                <a:solidFill>
                  <a:prstClr val="white"/>
                </a:solidFill>
                <a:latin typeface="Calibri Light" panose="020F0302020204030204"/>
              </a:rPr>
              <a:t/>
            </a:r>
            <a:br>
              <a:rPr lang="en-US" sz="2800" b="1" cap="small" dirty="0">
                <a:solidFill>
                  <a:prstClr val="white"/>
                </a:solidFill>
                <a:latin typeface="Calibri Light" panose="020F0302020204030204"/>
              </a:rPr>
            </a:br>
            <a:r>
              <a:rPr lang="de-DE" sz="2000" b="1" cap="small" dirty="0">
                <a:solidFill>
                  <a:prstClr val="white"/>
                </a:solidFill>
                <a:latin typeface="Calibri Light" panose="020F0302020204030204"/>
              </a:rPr>
              <a:t>Ein frischer und fruchtiger Wein aus der Rebsorte Grillo mit jungem Charakter</a:t>
            </a:r>
            <a:endParaRPr kumimoji="0" lang="en-US" altLang="it-IT" sz="2000" b="0" i="0" u="none" strike="noStrike" kern="1200" cap="none" spc="0" normalizeH="0" baseline="0" noProof="0" dirty="0" smtClean="0">
              <a:ln>
                <a:noFill/>
              </a:ln>
              <a:solidFill>
                <a:sysClr val="window" lastClr="FFFFFF"/>
              </a:solidFill>
              <a:effectLst/>
              <a:uLnTx/>
              <a:uFillTx/>
              <a:latin typeface="Calibri Light" panose="020F0302020204030204"/>
              <a:ea typeface="+mj-ea"/>
              <a:cs typeface="+mj-cs"/>
            </a:endParaRPr>
          </a:p>
        </p:txBody>
      </p:sp>
      <p:sp>
        <p:nvSpPr>
          <p:cNvPr id="7" name="Rettangolo 4"/>
          <p:cNvSpPr>
            <a:spLocks noChangeArrowheads="1"/>
          </p:cNvSpPr>
          <p:nvPr/>
        </p:nvSpPr>
        <p:spPr bwMode="auto">
          <a:xfrm>
            <a:off x="2222500" y="869950"/>
            <a:ext cx="6357620" cy="4915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nSpc>
                <a:spcPct val="200000"/>
              </a:lnSpc>
            </a:pPr>
            <a:r>
              <a:rPr lang="de-DE" altLang="it-IT" sz="2000" b="1" dirty="0">
                <a:solidFill>
                  <a:srgbClr val="777777"/>
                </a:solidFill>
                <a:latin typeface="Tahoma" panose="020B0604030504040204" pitchFamily="34" charset="0"/>
              </a:rPr>
              <a:t>Bezeichnung</a:t>
            </a:r>
            <a:r>
              <a:rPr lang="de-DE" altLang="it-IT" sz="2000" dirty="0">
                <a:solidFill>
                  <a:srgbClr val="777777"/>
                </a:solidFill>
                <a:latin typeface="Tahoma" panose="020B0604030504040204" pitchFamily="34" charset="0"/>
              </a:rPr>
              <a:t>: </a:t>
            </a:r>
            <a:r>
              <a:rPr lang="de-DE" altLang="it-IT" sz="2000" dirty="0" err="1">
                <a:solidFill>
                  <a:srgbClr val="777777"/>
                </a:solidFill>
                <a:latin typeface="Tahoma" panose="020B0604030504040204" pitchFamily="34" charset="0"/>
              </a:rPr>
              <a:t>Sicilia</a:t>
            </a:r>
            <a:r>
              <a:rPr lang="de-DE" altLang="it-IT" sz="2000" dirty="0">
                <a:solidFill>
                  <a:srgbClr val="777777"/>
                </a:solidFill>
                <a:latin typeface="Tahoma" panose="020B0604030504040204" pitchFamily="34" charset="0"/>
              </a:rPr>
              <a:t> Doc Grillo </a:t>
            </a:r>
          </a:p>
          <a:p>
            <a:pPr>
              <a:lnSpc>
                <a:spcPct val="200000"/>
              </a:lnSpc>
            </a:pPr>
            <a:r>
              <a:rPr lang="de-DE" altLang="it-IT" sz="2000" b="1" dirty="0">
                <a:solidFill>
                  <a:srgbClr val="777777"/>
                </a:solidFill>
                <a:latin typeface="Tahoma" panose="020B0604030504040204" pitchFamily="34" charset="0"/>
              </a:rPr>
              <a:t>Rebsorte</a:t>
            </a:r>
            <a:r>
              <a:rPr lang="de-DE" altLang="it-IT" sz="2000" dirty="0">
                <a:solidFill>
                  <a:srgbClr val="777777"/>
                </a:solidFill>
                <a:latin typeface="Tahoma" panose="020B0604030504040204" pitchFamily="34" charset="0"/>
              </a:rPr>
              <a:t>: </a:t>
            </a:r>
            <a:r>
              <a:rPr lang="de-DE" altLang="it-IT" sz="2000" dirty="0" smtClean="0">
                <a:solidFill>
                  <a:srgbClr val="777777"/>
                </a:solidFill>
                <a:latin typeface="Tahoma" panose="020B0604030504040204" pitchFamily="34" charset="0"/>
              </a:rPr>
              <a:t>Grillo</a:t>
            </a:r>
            <a:endParaRPr lang="de-DE" altLang="it-IT" sz="2000" dirty="0">
              <a:solidFill>
                <a:srgbClr val="777777"/>
              </a:solidFill>
              <a:latin typeface="Tahoma" panose="020B0604030504040204" pitchFamily="34" charset="0"/>
            </a:endParaRPr>
          </a:p>
          <a:p>
            <a:pPr>
              <a:lnSpc>
                <a:spcPct val="200000"/>
              </a:lnSpc>
            </a:pPr>
            <a:r>
              <a:rPr lang="de-DE" altLang="it-IT" sz="2000" b="1" dirty="0">
                <a:solidFill>
                  <a:srgbClr val="777777"/>
                </a:solidFill>
                <a:latin typeface="Tahoma" panose="020B0604030504040204" pitchFamily="34" charset="0"/>
              </a:rPr>
              <a:t>Beschreibung</a:t>
            </a:r>
            <a:r>
              <a:rPr lang="de-DE" altLang="it-IT" sz="2000" dirty="0">
                <a:solidFill>
                  <a:srgbClr val="777777"/>
                </a:solidFill>
                <a:latin typeface="Tahoma" panose="020B0604030504040204" pitchFamily="34" charset="0"/>
              </a:rPr>
              <a:t>: Noten von weißem Pfirsich und Grapefruit sowie Anklänge an Feldblumen. Weicher und aromatischer Geschmack</a:t>
            </a:r>
            <a:r>
              <a:rPr lang="de-DE" altLang="it-IT" sz="2000" dirty="0" smtClean="0">
                <a:solidFill>
                  <a:srgbClr val="777777"/>
                </a:solidFill>
                <a:latin typeface="Tahoma" panose="020B0604030504040204" pitchFamily="34" charset="0"/>
              </a:rPr>
              <a:t>.</a:t>
            </a:r>
            <a:endParaRPr lang="de-DE" altLang="it-IT" sz="2000" dirty="0">
              <a:solidFill>
                <a:srgbClr val="777777"/>
              </a:solidFill>
              <a:latin typeface="Tahoma" panose="020B0604030504040204" pitchFamily="34" charset="0"/>
            </a:endParaRPr>
          </a:p>
          <a:p>
            <a:pPr>
              <a:lnSpc>
                <a:spcPct val="200000"/>
              </a:lnSpc>
            </a:pPr>
            <a:r>
              <a:rPr lang="de-DE" altLang="it-IT" sz="2000" b="1" dirty="0">
                <a:solidFill>
                  <a:srgbClr val="777777"/>
                </a:solidFill>
                <a:latin typeface="Tahoma" panose="020B0604030504040204" pitchFamily="34" charset="0"/>
              </a:rPr>
              <a:t>Ausbau</a:t>
            </a:r>
            <a:r>
              <a:rPr lang="de-DE" altLang="it-IT" sz="2000" dirty="0">
                <a:solidFill>
                  <a:srgbClr val="777777"/>
                </a:solidFill>
                <a:latin typeface="Tahoma" panose="020B0604030504040204" pitchFamily="34" charset="0"/>
              </a:rPr>
              <a:t>: 2 Monate in Tanks, 3 Monate in der Flasche</a:t>
            </a:r>
            <a:r>
              <a:rPr lang="de-DE" altLang="it-IT" sz="2000" dirty="0" smtClean="0">
                <a:solidFill>
                  <a:srgbClr val="777777"/>
                </a:solidFill>
                <a:latin typeface="Tahoma" panose="020B0604030504040204" pitchFamily="34" charset="0"/>
              </a:rPr>
              <a:t>.</a:t>
            </a:r>
            <a:endParaRPr lang="de-DE" altLang="it-IT" sz="2000" dirty="0">
              <a:solidFill>
                <a:srgbClr val="777777"/>
              </a:solidFill>
              <a:latin typeface="Tahoma" panose="020B0604030504040204" pitchFamily="34" charset="0"/>
            </a:endParaRPr>
          </a:p>
          <a:p>
            <a:pPr>
              <a:lnSpc>
                <a:spcPct val="200000"/>
              </a:lnSpc>
            </a:pPr>
            <a:r>
              <a:rPr lang="de-DE" altLang="it-IT" sz="2000" b="1" dirty="0">
                <a:solidFill>
                  <a:srgbClr val="777777"/>
                </a:solidFill>
                <a:latin typeface="Tahoma" panose="020B0604030504040204" pitchFamily="34" charset="0"/>
              </a:rPr>
              <a:t>Zu Tisch</a:t>
            </a:r>
            <a:r>
              <a:rPr lang="de-DE" altLang="it-IT" sz="2000" dirty="0">
                <a:solidFill>
                  <a:srgbClr val="777777"/>
                </a:solidFill>
                <a:latin typeface="Tahoma" panose="020B0604030504040204" pitchFamily="34" charset="0"/>
              </a:rPr>
              <a:t>: Gourmet-Sandwiches, vegetarische Gerichte, Vorspeisen mit Fisch.</a:t>
            </a:r>
            <a:endParaRPr lang="de-DE" altLang="it-IT" sz="2000" dirty="0">
              <a:solidFill>
                <a:srgbClr val="777777"/>
              </a:solidFill>
              <a:latin typeface="Tahoma" panose="020B0604030504040204" pitchFamily="34" charset="0"/>
            </a:endParaRPr>
          </a:p>
        </p:txBody>
      </p:sp>
    </p:spTree>
    <p:extLst>
      <p:ext uri="{BB962C8B-B14F-4D97-AF65-F5344CB8AC3E}">
        <p14:creationId xmlns:p14="http://schemas.microsoft.com/office/powerpoint/2010/main" val="420744479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1"/>
          <p:cNvPicPr>
            <a:picLocks noChangeAspect="1"/>
          </p:cNvPicPr>
          <p:nvPr/>
        </p:nvPicPr>
        <p:blipFill rotWithShape="1">
          <a:blip r:embed="rId2">
            <a:extLst>
              <a:ext uri="{28A0092B-C50C-407E-A947-70E740481C1C}">
                <a14:useLocalDpi xmlns:a14="http://schemas.microsoft.com/office/drawing/2010/main" val="0"/>
              </a:ext>
            </a:extLst>
          </a:blip>
          <a:srcRect b="2973"/>
          <a:stretch/>
        </p:blipFill>
        <p:spPr bwMode="auto">
          <a:xfrm>
            <a:off x="288518" y="650875"/>
            <a:ext cx="1541870" cy="5073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olo 1"/>
          <p:cNvSpPr txBox="1">
            <a:spLocks noChangeArrowheads="1"/>
          </p:cNvSpPr>
          <p:nvPr/>
        </p:nvSpPr>
        <p:spPr bwMode="auto">
          <a:xfrm>
            <a:off x="0" y="0"/>
            <a:ext cx="9144000" cy="842963"/>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pPr lvl="0" algn="ctr" eaLnBrk="1" hangingPunct="1">
              <a:defRPr/>
            </a:pPr>
            <a:r>
              <a:rPr lang="en-US" sz="2800" b="1" cap="small" dirty="0">
                <a:solidFill>
                  <a:prstClr val="white"/>
                </a:solidFill>
                <a:latin typeface="Calibri Light" panose="020F0302020204030204"/>
              </a:rPr>
              <a:t>Lumera</a:t>
            </a:r>
            <a:r>
              <a:rPr lang="en-US" sz="3200" b="1" cap="small" dirty="0">
                <a:solidFill>
                  <a:prstClr val="white"/>
                </a:solidFill>
                <a:latin typeface="Calibri Light" panose="020F0302020204030204"/>
              </a:rPr>
              <a:t/>
            </a:r>
            <a:br>
              <a:rPr lang="en-US" sz="3200" b="1" cap="small" dirty="0">
                <a:solidFill>
                  <a:prstClr val="white"/>
                </a:solidFill>
                <a:latin typeface="Calibri Light" panose="020F0302020204030204"/>
              </a:rPr>
            </a:br>
            <a:r>
              <a:rPr lang="de-DE" sz="2000" b="1" cap="small" dirty="0">
                <a:solidFill>
                  <a:prstClr val="white"/>
                </a:solidFill>
                <a:latin typeface="Calibri Light" panose="020F0302020204030204"/>
              </a:rPr>
              <a:t>Ein außerordentlicher </a:t>
            </a:r>
            <a:r>
              <a:rPr lang="de-DE" sz="2000" b="1" cap="small" dirty="0" err="1">
                <a:solidFill>
                  <a:prstClr val="white"/>
                </a:solidFill>
                <a:latin typeface="Calibri Light" panose="020F0302020204030204"/>
              </a:rPr>
              <a:t>Roséwein</a:t>
            </a:r>
            <a:r>
              <a:rPr lang="de-DE" sz="2000" b="1" cap="small" dirty="0">
                <a:solidFill>
                  <a:prstClr val="white"/>
                </a:solidFill>
                <a:latin typeface="Calibri Light" panose="020F0302020204030204"/>
              </a:rPr>
              <a:t>, Ergebnis der gezielten Auslese roter Trauben</a:t>
            </a:r>
            <a:endParaRPr kumimoji="0" lang="en-US" altLang="it-IT" sz="2200" b="0" i="0" u="none" strike="noStrike" kern="1200" cap="none" spc="0" normalizeH="0" baseline="0" noProof="0" dirty="0" smtClean="0">
              <a:ln>
                <a:noFill/>
              </a:ln>
              <a:solidFill>
                <a:sysClr val="window" lastClr="FFFFFF"/>
              </a:solidFill>
              <a:effectLst/>
              <a:uLnTx/>
              <a:uFillTx/>
              <a:latin typeface="Calibri Light" panose="020F0302020204030204"/>
              <a:ea typeface="+mj-ea"/>
              <a:cs typeface="+mj-cs"/>
            </a:endParaRPr>
          </a:p>
        </p:txBody>
      </p:sp>
      <p:sp>
        <p:nvSpPr>
          <p:cNvPr id="7" name="Rettangolo 9"/>
          <p:cNvSpPr>
            <a:spLocks noChangeArrowheads="1"/>
          </p:cNvSpPr>
          <p:nvPr/>
        </p:nvSpPr>
        <p:spPr bwMode="auto">
          <a:xfrm>
            <a:off x="1984375" y="1236301"/>
            <a:ext cx="6428105" cy="3836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nSpc>
                <a:spcPct val="150000"/>
              </a:lnSpc>
              <a:spcAft>
                <a:spcPts val="1000"/>
              </a:spcAft>
            </a:pPr>
            <a:r>
              <a:rPr lang="it-IT" altLang="it-IT" sz="2000" b="1" dirty="0">
                <a:solidFill>
                  <a:srgbClr val="777777"/>
                </a:solidFill>
                <a:latin typeface="Tahoma" panose="020B0604030504040204" pitchFamily="34" charset="0"/>
              </a:rPr>
              <a:t>Bezeichnung</a:t>
            </a:r>
            <a:r>
              <a:rPr lang="it-IT" altLang="it-IT" sz="2000" dirty="0">
                <a:solidFill>
                  <a:srgbClr val="777777"/>
                </a:solidFill>
                <a:latin typeface="Tahoma" panose="020B0604030504040204" pitchFamily="34" charset="0"/>
              </a:rPr>
              <a:t>: Sicilia Doc</a:t>
            </a:r>
          </a:p>
          <a:p>
            <a:pPr>
              <a:lnSpc>
                <a:spcPct val="150000"/>
              </a:lnSpc>
              <a:spcAft>
                <a:spcPts val="1000"/>
              </a:spcAft>
            </a:pPr>
            <a:r>
              <a:rPr lang="it-IT" altLang="it-IT" sz="2000" b="1" dirty="0" err="1">
                <a:solidFill>
                  <a:srgbClr val="777777"/>
                </a:solidFill>
                <a:latin typeface="Tahoma" panose="020B0604030504040204" pitchFamily="34" charset="0"/>
              </a:rPr>
              <a:t>Rebsorte</a:t>
            </a:r>
            <a:r>
              <a:rPr lang="it-IT" altLang="it-IT" sz="2000" dirty="0">
                <a:solidFill>
                  <a:srgbClr val="777777"/>
                </a:solidFill>
                <a:latin typeface="Tahoma" panose="020B0604030504040204" pitchFamily="34" charset="0"/>
              </a:rPr>
              <a:t>: Nero d’Avola, </a:t>
            </a:r>
            <a:r>
              <a:rPr lang="it-IT" altLang="it-IT" sz="2000" dirty="0" err="1">
                <a:solidFill>
                  <a:srgbClr val="777777"/>
                </a:solidFill>
                <a:latin typeface="Tahoma" panose="020B0604030504040204" pitchFamily="34" charset="0"/>
              </a:rPr>
              <a:t>Syrah</a:t>
            </a:r>
            <a:r>
              <a:rPr lang="it-IT" altLang="it-IT" sz="2000" dirty="0">
                <a:solidFill>
                  <a:srgbClr val="777777"/>
                </a:solidFill>
                <a:latin typeface="Tahoma" panose="020B0604030504040204" pitchFamily="34" charset="0"/>
              </a:rPr>
              <a:t>, Pinot Nero</a:t>
            </a:r>
          </a:p>
          <a:p>
            <a:pPr>
              <a:lnSpc>
                <a:spcPct val="150000"/>
              </a:lnSpc>
              <a:spcAft>
                <a:spcPts val="1000"/>
              </a:spcAft>
            </a:pPr>
            <a:r>
              <a:rPr lang="it-IT" altLang="it-IT" sz="2000" b="1" dirty="0" err="1">
                <a:solidFill>
                  <a:srgbClr val="777777"/>
                </a:solidFill>
                <a:latin typeface="Tahoma" panose="020B0604030504040204" pitchFamily="34" charset="0"/>
              </a:rPr>
              <a:t>Beschreibung</a:t>
            </a:r>
            <a:r>
              <a:rPr lang="it-IT" altLang="it-IT" sz="2000" dirty="0">
                <a:solidFill>
                  <a:srgbClr val="777777"/>
                </a:solidFill>
                <a:latin typeface="Tahoma" panose="020B0604030504040204" pitchFamily="34" charset="0"/>
              </a:rPr>
              <a:t>: </a:t>
            </a:r>
            <a:r>
              <a:rPr lang="it-IT" altLang="it-IT" sz="2000" dirty="0" err="1">
                <a:solidFill>
                  <a:srgbClr val="777777"/>
                </a:solidFill>
                <a:latin typeface="Tahoma" panose="020B0604030504040204" pitchFamily="34" charset="0"/>
              </a:rPr>
              <a:t>Ein</a:t>
            </a:r>
            <a:r>
              <a:rPr lang="it-IT" altLang="it-IT" sz="2000" dirty="0">
                <a:solidFill>
                  <a:srgbClr val="777777"/>
                </a:solidFill>
                <a:latin typeface="Tahoma" panose="020B0604030504040204" pitchFamily="34" charset="0"/>
              </a:rPr>
              <a:t> </a:t>
            </a:r>
            <a:r>
              <a:rPr lang="it-IT" altLang="it-IT" sz="2000" dirty="0" err="1">
                <a:solidFill>
                  <a:srgbClr val="777777"/>
                </a:solidFill>
                <a:latin typeface="Tahoma" panose="020B0604030504040204" pitchFamily="34" charset="0"/>
              </a:rPr>
              <a:t>blumiges</a:t>
            </a:r>
            <a:r>
              <a:rPr lang="it-IT" altLang="it-IT" sz="2000" dirty="0">
                <a:solidFill>
                  <a:srgbClr val="777777"/>
                </a:solidFill>
                <a:latin typeface="Tahoma" panose="020B0604030504040204" pitchFamily="34" charset="0"/>
              </a:rPr>
              <a:t> und </a:t>
            </a:r>
            <a:r>
              <a:rPr lang="it-IT" altLang="it-IT" sz="2000" dirty="0" err="1">
                <a:solidFill>
                  <a:srgbClr val="777777"/>
                </a:solidFill>
                <a:latin typeface="Tahoma" panose="020B0604030504040204" pitchFamily="34" charset="0"/>
              </a:rPr>
              <a:t>fruchtiges</a:t>
            </a:r>
            <a:r>
              <a:rPr lang="it-IT" altLang="it-IT" sz="2000" dirty="0">
                <a:solidFill>
                  <a:srgbClr val="777777"/>
                </a:solidFill>
                <a:latin typeface="Tahoma" panose="020B0604030504040204" pitchFamily="34" charset="0"/>
              </a:rPr>
              <a:t> Bouquet </a:t>
            </a:r>
            <a:r>
              <a:rPr lang="it-IT" altLang="it-IT" sz="2000" dirty="0" err="1">
                <a:solidFill>
                  <a:srgbClr val="777777"/>
                </a:solidFill>
                <a:latin typeface="Tahoma" panose="020B0604030504040204" pitchFamily="34" charset="0"/>
              </a:rPr>
              <a:t>mit</a:t>
            </a:r>
            <a:r>
              <a:rPr lang="it-IT" altLang="it-IT" sz="2000" dirty="0">
                <a:solidFill>
                  <a:srgbClr val="777777"/>
                </a:solidFill>
                <a:latin typeface="Tahoma" panose="020B0604030504040204" pitchFamily="34" charset="0"/>
              </a:rPr>
              <a:t> </a:t>
            </a:r>
            <a:r>
              <a:rPr lang="it-IT" altLang="it-IT" sz="2000" dirty="0" err="1">
                <a:solidFill>
                  <a:srgbClr val="777777"/>
                </a:solidFill>
                <a:latin typeface="Tahoma" panose="020B0604030504040204" pitchFamily="34" charset="0"/>
              </a:rPr>
              <a:t>Nuancen</a:t>
            </a:r>
            <a:r>
              <a:rPr lang="it-IT" altLang="it-IT" sz="2000" dirty="0">
                <a:solidFill>
                  <a:srgbClr val="777777"/>
                </a:solidFill>
                <a:latin typeface="Tahoma" panose="020B0604030504040204" pitchFamily="34" charset="0"/>
              </a:rPr>
              <a:t> von </a:t>
            </a:r>
            <a:r>
              <a:rPr lang="it-IT" altLang="it-IT" sz="2000" dirty="0" err="1">
                <a:solidFill>
                  <a:srgbClr val="777777"/>
                </a:solidFill>
                <a:latin typeface="Tahoma" panose="020B0604030504040204" pitchFamily="34" charset="0"/>
              </a:rPr>
              <a:t>Rosen</a:t>
            </a:r>
            <a:r>
              <a:rPr lang="it-IT" altLang="it-IT" sz="2000" dirty="0">
                <a:solidFill>
                  <a:srgbClr val="777777"/>
                </a:solidFill>
                <a:latin typeface="Tahoma" panose="020B0604030504040204" pitchFamily="34" charset="0"/>
              </a:rPr>
              <a:t>, </a:t>
            </a:r>
            <a:r>
              <a:rPr lang="it-IT" altLang="it-IT" sz="2000" dirty="0" err="1">
                <a:solidFill>
                  <a:srgbClr val="777777"/>
                </a:solidFill>
                <a:latin typeface="Tahoma" panose="020B0604030504040204" pitchFamily="34" charset="0"/>
              </a:rPr>
              <a:t>Walderdbeeren</a:t>
            </a:r>
            <a:r>
              <a:rPr lang="it-IT" altLang="it-IT" sz="2000" dirty="0">
                <a:solidFill>
                  <a:srgbClr val="777777"/>
                </a:solidFill>
                <a:latin typeface="Tahoma" panose="020B0604030504040204" pitchFamily="34" charset="0"/>
              </a:rPr>
              <a:t> und </a:t>
            </a:r>
            <a:r>
              <a:rPr lang="it-IT" altLang="it-IT" sz="2000" dirty="0" err="1">
                <a:solidFill>
                  <a:srgbClr val="777777"/>
                </a:solidFill>
                <a:latin typeface="Tahoma" panose="020B0604030504040204" pitchFamily="34" charset="0"/>
              </a:rPr>
              <a:t>Kirschen</a:t>
            </a:r>
            <a:r>
              <a:rPr lang="it-IT" altLang="it-IT" sz="2000" dirty="0">
                <a:solidFill>
                  <a:srgbClr val="777777"/>
                </a:solidFill>
                <a:latin typeface="Tahoma" panose="020B0604030504040204" pitchFamily="34" charset="0"/>
              </a:rPr>
              <a:t>.</a:t>
            </a:r>
          </a:p>
          <a:p>
            <a:pPr>
              <a:lnSpc>
                <a:spcPct val="150000"/>
              </a:lnSpc>
              <a:spcAft>
                <a:spcPts val="1000"/>
              </a:spcAft>
            </a:pPr>
            <a:r>
              <a:rPr lang="it-IT" altLang="it-IT" sz="2000" b="1" dirty="0" err="1">
                <a:solidFill>
                  <a:srgbClr val="777777"/>
                </a:solidFill>
                <a:latin typeface="Tahoma" panose="020B0604030504040204" pitchFamily="34" charset="0"/>
              </a:rPr>
              <a:t>Ausbau</a:t>
            </a:r>
            <a:r>
              <a:rPr lang="it-IT" altLang="it-IT" sz="2000" dirty="0">
                <a:solidFill>
                  <a:srgbClr val="777777"/>
                </a:solidFill>
                <a:latin typeface="Tahoma" panose="020B0604030504040204" pitchFamily="34" charset="0"/>
              </a:rPr>
              <a:t>: 2 Monate in Tanks, 3 Monate in </a:t>
            </a:r>
            <a:r>
              <a:rPr lang="it-IT" altLang="it-IT" sz="2000" dirty="0" err="1">
                <a:solidFill>
                  <a:srgbClr val="777777"/>
                </a:solidFill>
                <a:latin typeface="Tahoma" panose="020B0604030504040204" pitchFamily="34" charset="0"/>
              </a:rPr>
              <a:t>der</a:t>
            </a:r>
            <a:r>
              <a:rPr lang="it-IT" altLang="it-IT" sz="2000" dirty="0">
                <a:solidFill>
                  <a:srgbClr val="777777"/>
                </a:solidFill>
                <a:latin typeface="Tahoma" panose="020B0604030504040204" pitchFamily="34" charset="0"/>
              </a:rPr>
              <a:t> </a:t>
            </a:r>
            <a:r>
              <a:rPr lang="it-IT" altLang="it-IT" sz="2000" dirty="0" err="1">
                <a:solidFill>
                  <a:srgbClr val="777777"/>
                </a:solidFill>
                <a:latin typeface="Tahoma" panose="020B0604030504040204" pitchFamily="34" charset="0"/>
              </a:rPr>
              <a:t>Flasche</a:t>
            </a:r>
            <a:endParaRPr lang="it-IT" altLang="it-IT" sz="2000" dirty="0">
              <a:solidFill>
                <a:srgbClr val="777777"/>
              </a:solidFill>
              <a:latin typeface="Tahoma" panose="020B0604030504040204" pitchFamily="34" charset="0"/>
            </a:endParaRPr>
          </a:p>
          <a:p>
            <a:pPr>
              <a:lnSpc>
                <a:spcPct val="150000"/>
              </a:lnSpc>
              <a:spcAft>
                <a:spcPts val="1000"/>
              </a:spcAft>
            </a:pPr>
            <a:r>
              <a:rPr lang="it-IT" altLang="it-IT" sz="2000" b="1" dirty="0" err="1">
                <a:solidFill>
                  <a:srgbClr val="777777"/>
                </a:solidFill>
                <a:latin typeface="Tahoma" panose="020B0604030504040204" pitchFamily="34" charset="0"/>
              </a:rPr>
              <a:t>Zu</a:t>
            </a:r>
            <a:r>
              <a:rPr lang="it-IT" altLang="it-IT" sz="2000" b="1" dirty="0">
                <a:solidFill>
                  <a:srgbClr val="777777"/>
                </a:solidFill>
                <a:latin typeface="Tahoma" panose="020B0604030504040204" pitchFamily="34" charset="0"/>
              </a:rPr>
              <a:t> </a:t>
            </a:r>
            <a:r>
              <a:rPr lang="it-IT" altLang="it-IT" sz="2000" b="1" dirty="0" err="1">
                <a:solidFill>
                  <a:srgbClr val="777777"/>
                </a:solidFill>
                <a:latin typeface="Tahoma" panose="020B0604030504040204" pitchFamily="34" charset="0"/>
              </a:rPr>
              <a:t>Tisch</a:t>
            </a:r>
            <a:r>
              <a:rPr lang="it-IT" altLang="it-IT" sz="2000" dirty="0">
                <a:solidFill>
                  <a:srgbClr val="777777"/>
                </a:solidFill>
                <a:latin typeface="Tahoma" panose="020B0604030504040204" pitchFamily="34" charset="0"/>
              </a:rPr>
              <a:t>: </a:t>
            </a:r>
            <a:r>
              <a:rPr lang="it-IT" altLang="it-IT" sz="2000" dirty="0" err="1">
                <a:solidFill>
                  <a:srgbClr val="777777"/>
                </a:solidFill>
                <a:latin typeface="Tahoma" panose="020B0604030504040204" pitchFamily="34" charset="0"/>
              </a:rPr>
              <a:t>Meeresfrüchtesalat</a:t>
            </a:r>
            <a:r>
              <a:rPr lang="it-IT" altLang="it-IT" sz="2000" dirty="0">
                <a:solidFill>
                  <a:srgbClr val="777777"/>
                </a:solidFill>
                <a:latin typeface="Tahoma" panose="020B0604030504040204" pitchFamily="34" charset="0"/>
              </a:rPr>
              <a:t>, Focaccia </a:t>
            </a:r>
            <a:r>
              <a:rPr lang="it-IT" altLang="it-IT" sz="2000" dirty="0" err="1">
                <a:solidFill>
                  <a:srgbClr val="777777"/>
                </a:solidFill>
                <a:latin typeface="Tahoma" panose="020B0604030504040204" pitchFamily="34" charset="0"/>
              </a:rPr>
              <a:t>mit</a:t>
            </a:r>
            <a:r>
              <a:rPr lang="it-IT" altLang="it-IT" sz="2000" dirty="0">
                <a:solidFill>
                  <a:srgbClr val="777777"/>
                </a:solidFill>
                <a:latin typeface="Tahoma" panose="020B0604030504040204" pitchFamily="34" charset="0"/>
              </a:rPr>
              <a:t> </a:t>
            </a:r>
            <a:r>
              <a:rPr lang="it-IT" altLang="it-IT" sz="2000" dirty="0" err="1">
                <a:solidFill>
                  <a:srgbClr val="777777"/>
                </a:solidFill>
                <a:latin typeface="Tahoma" panose="020B0604030504040204" pitchFamily="34" charset="0"/>
              </a:rPr>
              <a:t>Gemüse</a:t>
            </a:r>
            <a:r>
              <a:rPr lang="it-IT" altLang="it-IT" sz="2000" dirty="0">
                <a:solidFill>
                  <a:srgbClr val="777777"/>
                </a:solidFill>
                <a:latin typeface="Tahoma" panose="020B0604030504040204" pitchFamily="34" charset="0"/>
              </a:rPr>
              <a:t> und </a:t>
            </a:r>
            <a:r>
              <a:rPr lang="it-IT" altLang="it-IT" sz="2000" dirty="0" err="1">
                <a:solidFill>
                  <a:srgbClr val="777777"/>
                </a:solidFill>
                <a:latin typeface="Tahoma" panose="020B0604030504040204" pitchFamily="34" charset="0"/>
              </a:rPr>
              <a:t>Käse</a:t>
            </a:r>
            <a:r>
              <a:rPr lang="it-IT" altLang="it-IT" sz="2000" dirty="0">
                <a:solidFill>
                  <a:srgbClr val="777777"/>
                </a:solidFill>
                <a:latin typeface="Tahoma" panose="020B0604030504040204" pitchFamily="34" charset="0"/>
              </a:rPr>
              <a:t>.</a:t>
            </a:r>
            <a:endParaRPr lang="it-IT" altLang="it-IT" sz="2000" dirty="0">
              <a:solidFill>
                <a:srgbClr val="777777"/>
              </a:solidFill>
              <a:latin typeface="Tahoma" panose="020B0604030504040204" pitchFamily="34" charset="0"/>
            </a:endParaRPr>
          </a:p>
        </p:txBody>
      </p:sp>
    </p:spTree>
    <p:extLst>
      <p:ext uri="{BB962C8B-B14F-4D97-AF65-F5344CB8AC3E}">
        <p14:creationId xmlns:p14="http://schemas.microsoft.com/office/powerpoint/2010/main" val="168043188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6"/>
          <p:cNvPicPr>
            <a:picLocks noChangeAspect="1"/>
          </p:cNvPicPr>
          <p:nvPr/>
        </p:nvPicPr>
        <p:blipFill>
          <a:blip r:embed="rId2">
            <a:extLst>
              <a:ext uri="{28A0092B-C50C-407E-A947-70E740481C1C}">
                <a14:useLocalDpi xmlns:a14="http://schemas.microsoft.com/office/drawing/2010/main" val="0"/>
              </a:ext>
            </a:extLst>
          </a:blip>
          <a:srcRect b="3146"/>
          <a:stretch>
            <a:fillRect/>
          </a:stretch>
        </p:blipFill>
        <p:spPr bwMode="auto">
          <a:xfrm>
            <a:off x="455811" y="681038"/>
            <a:ext cx="1524754" cy="4915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olo 1">
            <a:extLst>
              <a:ext uri="{FF2B5EF4-FFF2-40B4-BE49-F238E27FC236}"/>
            </a:extLst>
          </p:cNvPr>
          <p:cNvSpPr txBox="1">
            <a:spLocks/>
          </p:cNvSpPr>
          <p:nvPr/>
        </p:nvSpPr>
        <p:spPr bwMode="auto">
          <a:xfrm>
            <a:off x="0" y="0"/>
            <a:ext cx="9144000" cy="681038"/>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fontScale="90000" lnSpcReduction="20000"/>
          </a:bodyPr>
          <a:lst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pPr lvl="0" algn="ctr" eaLnBrk="1" fontAlgn="auto" hangingPunct="1">
              <a:spcAft>
                <a:spcPts val="0"/>
              </a:spcAft>
              <a:defRPr/>
            </a:pPr>
            <a:r>
              <a:rPr lang="en-US" sz="3100" b="1" cap="small" dirty="0">
                <a:solidFill>
                  <a:prstClr val="white"/>
                </a:solidFill>
                <a:latin typeface="Calibri Light" panose="020F0302020204030204"/>
              </a:rPr>
              <a:t>Sherazade</a:t>
            </a:r>
            <a:r>
              <a:rPr lang="en-US" sz="3600" b="1" cap="small" dirty="0">
                <a:solidFill>
                  <a:prstClr val="white"/>
                </a:solidFill>
                <a:latin typeface="Calibri Light" panose="020F0302020204030204"/>
              </a:rPr>
              <a:t/>
            </a:r>
            <a:br>
              <a:rPr lang="en-US" sz="3600" b="1" cap="small" dirty="0">
                <a:solidFill>
                  <a:prstClr val="white"/>
                </a:solidFill>
                <a:latin typeface="Calibri Light" panose="020F0302020204030204"/>
              </a:rPr>
            </a:br>
            <a:r>
              <a:rPr lang="de-DE" sz="2200" b="1" cap="small" dirty="0">
                <a:solidFill>
                  <a:prstClr val="white"/>
                </a:solidFill>
                <a:latin typeface="Calibri Light" panose="020F0302020204030204"/>
              </a:rPr>
              <a:t>Ein erstaunlicher Rotwein, ideal auch als Aperitif</a:t>
            </a:r>
            <a:endParaRPr kumimoji="0" lang="en-US" sz="2200" b="0" i="0" u="none" strike="noStrike" kern="1200" cap="none" spc="0" normalizeH="0" baseline="0" noProof="0" dirty="0">
              <a:ln>
                <a:noFill/>
              </a:ln>
              <a:solidFill>
                <a:sysClr val="window" lastClr="FFFFFF"/>
              </a:solidFill>
              <a:effectLst/>
              <a:uLnTx/>
              <a:uFillTx/>
              <a:latin typeface="Calibri Light" panose="020F0302020204030204"/>
              <a:ea typeface="+mj-ea"/>
              <a:cs typeface="+mj-cs"/>
            </a:endParaRPr>
          </a:p>
        </p:txBody>
      </p:sp>
      <p:sp>
        <p:nvSpPr>
          <p:cNvPr id="7" name="Rettangolo 9"/>
          <p:cNvSpPr>
            <a:spLocks noChangeArrowheads="1"/>
          </p:cNvSpPr>
          <p:nvPr/>
        </p:nvSpPr>
        <p:spPr bwMode="auto">
          <a:xfrm>
            <a:off x="2389805" y="1033386"/>
            <a:ext cx="6344954" cy="429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nSpc>
                <a:spcPct val="150000"/>
              </a:lnSpc>
              <a:spcAft>
                <a:spcPts val="1000"/>
              </a:spcAft>
            </a:pPr>
            <a:r>
              <a:rPr lang="it-IT" altLang="it-IT" sz="2000" b="1" dirty="0">
                <a:solidFill>
                  <a:srgbClr val="777777"/>
                </a:solidFill>
                <a:latin typeface="Tahoma" panose="020B0604030504040204" pitchFamily="34" charset="0"/>
              </a:rPr>
              <a:t>Bezeichnung</a:t>
            </a:r>
            <a:r>
              <a:rPr lang="it-IT" altLang="it-IT" sz="2000" dirty="0">
                <a:solidFill>
                  <a:srgbClr val="777777"/>
                </a:solidFill>
                <a:latin typeface="Tahoma" panose="020B0604030504040204" pitchFamily="34" charset="0"/>
              </a:rPr>
              <a:t>: Nero d’Avola Sicilia Doc</a:t>
            </a:r>
          </a:p>
          <a:p>
            <a:pPr>
              <a:lnSpc>
                <a:spcPct val="150000"/>
              </a:lnSpc>
              <a:spcAft>
                <a:spcPts val="1000"/>
              </a:spcAft>
            </a:pPr>
            <a:r>
              <a:rPr lang="it-IT" altLang="it-IT" sz="2000" b="1" dirty="0" err="1">
                <a:solidFill>
                  <a:srgbClr val="777777"/>
                </a:solidFill>
                <a:latin typeface="Tahoma" panose="020B0604030504040204" pitchFamily="34" charset="0"/>
              </a:rPr>
              <a:t>Rebsorte</a:t>
            </a:r>
            <a:r>
              <a:rPr lang="it-IT" altLang="it-IT" sz="2000" dirty="0">
                <a:solidFill>
                  <a:srgbClr val="777777"/>
                </a:solidFill>
                <a:latin typeface="Tahoma" panose="020B0604030504040204" pitchFamily="34" charset="0"/>
              </a:rPr>
              <a:t>: Nero d’Avola</a:t>
            </a:r>
          </a:p>
          <a:p>
            <a:pPr>
              <a:lnSpc>
                <a:spcPct val="150000"/>
              </a:lnSpc>
              <a:spcAft>
                <a:spcPts val="1000"/>
              </a:spcAft>
            </a:pPr>
            <a:r>
              <a:rPr lang="it-IT" altLang="it-IT" sz="2000" b="1" dirty="0" err="1">
                <a:solidFill>
                  <a:srgbClr val="777777"/>
                </a:solidFill>
                <a:latin typeface="Tahoma" panose="020B0604030504040204" pitchFamily="34" charset="0"/>
              </a:rPr>
              <a:t>Beschreibung</a:t>
            </a:r>
            <a:r>
              <a:rPr lang="it-IT" altLang="it-IT" sz="2000" dirty="0">
                <a:solidFill>
                  <a:srgbClr val="777777"/>
                </a:solidFill>
                <a:latin typeface="Tahoma" panose="020B0604030504040204" pitchFamily="34" charset="0"/>
              </a:rPr>
              <a:t>: </a:t>
            </a:r>
            <a:r>
              <a:rPr lang="it-IT" altLang="it-IT" sz="2000" dirty="0" err="1">
                <a:solidFill>
                  <a:srgbClr val="777777"/>
                </a:solidFill>
                <a:latin typeface="Tahoma" panose="020B0604030504040204" pitchFamily="34" charset="0"/>
              </a:rPr>
              <a:t>Anmutige</a:t>
            </a:r>
            <a:r>
              <a:rPr lang="it-IT" altLang="it-IT" sz="2000" dirty="0">
                <a:solidFill>
                  <a:srgbClr val="777777"/>
                </a:solidFill>
                <a:latin typeface="Tahoma" panose="020B0604030504040204" pitchFamily="34" charset="0"/>
              </a:rPr>
              <a:t> </a:t>
            </a:r>
            <a:r>
              <a:rPr lang="it-IT" altLang="it-IT" sz="2000" dirty="0" err="1">
                <a:solidFill>
                  <a:srgbClr val="777777"/>
                </a:solidFill>
                <a:latin typeface="Tahoma" panose="020B0604030504040204" pitchFamily="34" charset="0"/>
              </a:rPr>
              <a:t>Struktur</a:t>
            </a:r>
            <a:r>
              <a:rPr lang="it-IT" altLang="it-IT" sz="2000" dirty="0">
                <a:solidFill>
                  <a:srgbClr val="777777"/>
                </a:solidFill>
                <a:latin typeface="Tahoma" panose="020B0604030504040204" pitchFamily="34" charset="0"/>
              </a:rPr>
              <a:t>. </a:t>
            </a:r>
            <a:r>
              <a:rPr lang="it-IT" altLang="it-IT" sz="2000" dirty="0" err="1">
                <a:solidFill>
                  <a:srgbClr val="777777"/>
                </a:solidFill>
                <a:latin typeface="Tahoma" panose="020B0604030504040204" pitchFamily="34" charset="0"/>
              </a:rPr>
              <a:t>Noten</a:t>
            </a:r>
            <a:r>
              <a:rPr lang="it-IT" altLang="it-IT" sz="2000" dirty="0">
                <a:solidFill>
                  <a:srgbClr val="777777"/>
                </a:solidFill>
                <a:latin typeface="Tahoma" panose="020B0604030504040204" pitchFamily="34" charset="0"/>
              </a:rPr>
              <a:t> von </a:t>
            </a:r>
            <a:r>
              <a:rPr lang="it-IT" altLang="it-IT" sz="2000" dirty="0" err="1">
                <a:solidFill>
                  <a:srgbClr val="777777"/>
                </a:solidFill>
                <a:latin typeface="Tahoma" panose="020B0604030504040204" pitchFamily="34" charset="0"/>
              </a:rPr>
              <a:t>Erdbeeren</a:t>
            </a:r>
            <a:r>
              <a:rPr lang="it-IT" altLang="it-IT" sz="2000" dirty="0">
                <a:solidFill>
                  <a:srgbClr val="777777"/>
                </a:solidFill>
                <a:latin typeface="Tahoma" panose="020B0604030504040204" pitchFamily="34" charset="0"/>
              </a:rPr>
              <a:t>, </a:t>
            </a:r>
            <a:r>
              <a:rPr lang="it-IT" altLang="it-IT" sz="2000" dirty="0" err="1">
                <a:solidFill>
                  <a:srgbClr val="777777"/>
                </a:solidFill>
                <a:latin typeface="Tahoma" panose="020B0604030504040204" pitchFamily="34" charset="0"/>
              </a:rPr>
              <a:t>Himbeeren</a:t>
            </a:r>
            <a:r>
              <a:rPr lang="it-IT" altLang="it-IT" sz="2000" dirty="0">
                <a:solidFill>
                  <a:srgbClr val="777777"/>
                </a:solidFill>
                <a:latin typeface="Tahoma" panose="020B0604030504040204" pitchFamily="34" charset="0"/>
              </a:rPr>
              <a:t> und </a:t>
            </a:r>
            <a:r>
              <a:rPr lang="it-IT" altLang="it-IT" sz="2000" dirty="0" err="1">
                <a:solidFill>
                  <a:srgbClr val="777777"/>
                </a:solidFill>
                <a:latin typeface="Tahoma" panose="020B0604030504040204" pitchFamily="34" charset="0"/>
              </a:rPr>
              <a:t>Nuancen</a:t>
            </a:r>
            <a:r>
              <a:rPr lang="it-IT" altLang="it-IT" sz="2000" dirty="0">
                <a:solidFill>
                  <a:srgbClr val="777777"/>
                </a:solidFill>
                <a:latin typeface="Tahoma" panose="020B0604030504040204" pitchFamily="34" charset="0"/>
              </a:rPr>
              <a:t> von </a:t>
            </a:r>
            <a:r>
              <a:rPr lang="it-IT" altLang="it-IT" sz="2000" dirty="0" err="1">
                <a:solidFill>
                  <a:srgbClr val="777777"/>
                </a:solidFill>
                <a:latin typeface="Tahoma" panose="020B0604030504040204" pitchFamily="34" charset="0"/>
              </a:rPr>
              <a:t>schwarzem</a:t>
            </a:r>
            <a:r>
              <a:rPr lang="it-IT" altLang="it-IT" sz="2000" dirty="0">
                <a:solidFill>
                  <a:srgbClr val="777777"/>
                </a:solidFill>
                <a:latin typeface="Tahoma" panose="020B0604030504040204" pitchFamily="34" charset="0"/>
              </a:rPr>
              <a:t> </a:t>
            </a:r>
            <a:r>
              <a:rPr lang="it-IT" altLang="it-IT" sz="2000" dirty="0" err="1">
                <a:solidFill>
                  <a:srgbClr val="777777"/>
                </a:solidFill>
                <a:latin typeface="Tahoma" panose="020B0604030504040204" pitchFamily="34" charset="0"/>
              </a:rPr>
              <a:t>Pfeffer</a:t>
            </a:r>
            <a:r>
              <a:rPr lang="it-IT" altLang="it-IT" sz="2000" dirty="0">
                <a:solidFill>
                  <a:srgbClr val="777777"/>
                </a:solidFill>
                <a:latin typeface="Tahoma" panose="020B0604030504040204" pitchFamily="34" charset="0"/>
              </a:rPr>
              <a:t>.</a:t>
            </a:r>
          </a:p>
          <a:p>
            <a:pPr>
              <a:lnSpc>
                <a:spcPct val="150000"/>
              </a:lnSpc>
              <a:spcAft>
                <a:spcPts val="1000"/>
              </a:spcAft>
            </a:pPr>
            <a:r>
              <a:rPr lang="it-IT" altLang="it-IT" sz="2000" b="1" dirty="0" err="1">
                <a:solidFill>
                  <a:srgbClr val="777777"/>
                </a:solidFill>
                <a:latin typeface="Tahoma" panose="020B0604030504040204" pitchFamily="34" charset="0"/>
              </a:rPr>
              <a:t>Ausbau</a:t>
            </a:r>
            <a:r>
              <a:rPr lang="it-IT" altLang="it-IT" sz="2000" dirty="0">
                <a:solidFill>
                  <a:srgbClr val="777777"/>
                </a:solidFill>
                <a:latin typeface="Tahoma" panose="020B0604030504040204" pitchFamily="34" charset="0"/>
              </a:rPr>
              <a:t>: 4 Monate in Tanks, 3 Monate in </a:t>
            </a:r>
            <a:r>
              <a:rPr lang="it-IT" altLang="it-IT" sz="2000" dirty="0" err="1">
                <a:solidFill>
                  <a:srgbClr val="777777"/>
                </a:solidFill>
                <a:latin typeface="Tahoma" panose="020B0604030504040204" pitchFamily="34" charset="0"/>
              </a:rPr>
              <a:t>der</a:t>
            </a:r>
            <a:r>
              <a:rPr lang="it-IT" altLang="it-IT" sz="2000" dirty="0">
                <a:solidFill>
                  <a:srgbClr val="777777"/>
                </a:solidFill>
                <a:latin typeface="Tahoma" panose="020B0604030504040204" pitchFamily="34" charset="0"/>
              </a:rPr>
              <a:t> </a:t>
            </a:r>
            <a:r>
              <a:rPr lang="it-IT" altLang="it-IT" sz="2000" dirty="0" err="1">
                <a:solidFill>
                  <a:srgbClr val="777777"/>
                </a:solidFill>
                <a:latin typeface="Tahoma" panose="020B0604030504040204" pitchFamily="34" charset="0"/>
              </a:rPr>
              <a:t>Flasche</a:t>
            </a:r>
            <a:r>
              <a:rPr lang="it-IT" altLang="it-IT" sz="2000" dirty="0">
                <a:solidFill>
                  <a:srgbClr val="777777"/>
                </a:solidFill>
                <a:latin typeface="Tahoma" panose="020B0604030504040204" pitchFamily="34" charset="0"/>
              </a:rPr>
              <a:t>.</a:t>
            </a:r>
          </a:p>
          <a:p>
            <a:pPr>
              <a:lnSpc>
                <a:spcPct val="150000"/>
              </a:lnSpc>
              <a:spcAft>
                <a:spcPts val="1000"/>
              </a:spcAft>
            </a:pPr>
            <a:r>
              <a:rPr lang="it-IT" altLang="it-IT" sz="2000" b="1" dirty="0" err="1">
                <a:solidFill>
                  <a:srgbClr val="777777"/>
                </a:solidFill>
                <a:latin typeface="Tahoma" panose="020B0604030504040204" pitchFamily="34" charset="0"/>
              </a:rPr>
              <a:t>Zu</a:t>
            </a:r>
            <a:r>
              <a:rPr lang="it-IT" altLang="it-IT" sz="2000" b="1" dirty="0">
                <a:solidFill>
                  <a:srgbClr val="777777"/>
                </a:solidFill>
                <a:latin typeface="Tahoma" panose="020B0604030504040204" pitchFamily="34" charset="0"/>
              </a:rPr>
              <a:t> </a:t>
            </a:r>
            <a:r>
              <a:rPr lang="it-IT" altLang="it-IT" sz="2000" b="1" dirty="0" err="1">
                <a:solidFill>
                  <a:srgbClr val="777777"/>
                </a:solidFill>
                <a:latin typeface="Tahoma" panose="020B0604030504040204" pitchFamily="34" charset="0"/>
              </a:rPr>
              <a:t>Tisch</a:t>
            </a:r>
            <a:r>
              <a:rPr lang="it-IT" altLang="it-IT" sz="2000" dirty="0">
                <a:solidFill>
                  <a:srgbClr val="777777"/>
                </a:solidFill>
                <a:latin typeface="Tahoma" panose="020B0604030504040204" pitchFamily="34" charset="0"/>
              </a:rPr>
              <a:t>: </a:t>
            </a:r>
            <a:r>
              <a:rPr lang="it-IT" altLang="it-IT" sz="2000" dirty="0" err="1">
                <a:solidFill>
                  <a:srgbClr val="777777"/>
                </a:solidFill>
                <a:latin typeface="Tahoma" panose="020B0604030504040204" pitchFamily="34" charset="0"/>
              </a:rPr>
              <a:t>Fischsuppen</a:t>
            </a:r>
            <a:r>
              <a:rPr lang="it-IT" altLang="it-IT" sz="2000" dirty="0">
                <a:solidFill>
                  <a:srgbClr val="777777"/>
                </a:solidFill>
                <a:latin typeface="Tahoma" panose="020B0604030504040204" pitchFamily="34" charset="0"/>
              </a:rPr>
              <a:t>, Pizza </a:t>
            </a:r>
            <a:r>
              <a:rPr lang="it-IT" altLang="it-IT" sz="2000" dirty="0" err="1">
                <a:solidFill>
                  <a:srgbClr val="777777"/>
                </a:solidFill>
                <a:latin typeface="Tahoma" panose="020B0604030504040204" pitchFamily="34" charset="0"/>
              </a:rPr>
              <a:t>oder</a:t>
            </a:r>
            <a:r>
              <a:rPr lang="it-IT" altLang="it-IT" sz="2000" dirty="0">
                <a:solidFill>
                  <a:srgbClr val="777777"/>
                </a:solidFill>
                <a:latin typeface="Tahoma" panose="020B0604030504040204" pitchFamily="34" charset="0"/>
              </a:rPr>
              <a:t> Spaghetti </a:t>
            </a:r>
            <a:r>
              <a:rPr lang="it-IT" altLang="it-IT" sz="2000" dirty="0" err="1">
                <a:solidFill>
                  <a:srgbClr val="777777"/>
                </a:solidFill>
                <a:latin typeface="Tahoma" panose="020B0604030504040204" pitchFamily="34" charset="0"/>
              </a:rPr>
              <a:t>mit</a:t>
            </a:r>
            <a:r>
              <a:rPr lang="it-IT" altLang="it-IT" sz="2000" dirty="0">
                <a:solidFill>
                  <a:srgbClr val="777777"/>
                </a:solidFill>
                <a:latin typeface="Tahoma" panose="020B0604030504040204" pitchFamily="34" charset="0"/>
              </a:rPr>
              <a:t> </a:t>
            </a:r>
            <a:r>
              <a:rPr lang="it-IT" altLang="it-IT" sz="2000" dirty="0" err="1">
                <a:solidFill>
                  <a:srgbClr val="777777"/>
                </a:solidFill>
                <a:latin typeface="Tahoma" panose="020B0604030504040204" pitchFamily="34" charset="0"/>
              </a:rPr>
              <a:t>Tomatensoße</a:t>
            </a:r>
            <a:r>
              <a:rPr lang="it-IT" altLang="it-IT" sz="2000" dirty="0">
                <a:solidFill>
                  <a:srgbClr val="777777"/>
                </a:solidFill>
                <a:latin typeface="Tahoma" panose="020B0604030504040204" pitchFamily="34" charset="0"/>
              </a:rPr>
              <a:t>.</a:t>
            </a:r>
            <a:endParaRPr lang="it-IT" altLang="it-IT" sz="2000" dirty="0">
              <a:solidFill>
                <a:srgbClr val="777777"/>
              </a:solidFill>
              <a:latin typeface="Tahoma" panose="020B0604030504040204" pitchFamily="34" charset="0"/>
            </a:endParaRPr>
          </a:p>
        </p:txBody>
      </p:sp>
    </p:spTree>
    <p:extLst>
      <p:ext uri="{BB962C8B-B14F-4D97-AF65-F5344CB8AC3E}">
        <p14:creationId xmlns:p14="http://schemas.microsoft.com/office/powerpoint/2010/main" val="7789782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7304601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1"/>
          <p:cNvPicPr>
            <a:picLocks noChangeAspect="1"/>
          </p:cNvPicPr>
          <p:nvPr/>
        </p:nvPicPr>
        <p:blipFill rotWithShape="1">
          <a:blip r:embed="rId2">
            <a:extLst>
              <a:ext uri="{28A0092B-C50C-407E-A947-70E740481C1C}">
                <a14:useLocalDpi xmlns:a14="http://schemas.microsoft.com/office/drawing/2010/main" val="0"/>
              </a:ext>
            </a:extLst>
          </a:blip>
          <a:srcRect l="4886" t="1824" r="4500" b="2556"/>
          <a:stretch/>
        </p:blipFill>
        <p:spPr bwMode="auto">
          <a:xfrm>
            <a:off x="639226" y="855821"/>
            <a:ext cx="1281014" cy="4712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olo 1"/>
          <p:cNvSpPr txBox="1">
            <a:spLocks noChangeArrowheads="1"/>
          </p:cNvSpPr>
          <p:nvPr/>
        </p:nvSpPr>
        <p:spPr bwMode="auto">
          <a:xfrm>
            <a:off x="0" y="0"/>
            <a:ext cx="9144000" cy="842963"/>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pPr lvl="0" algn="ctr" eaLnBrk="1" hangingPunct="1">
              <a:defRPr/>
            </a:pPr>
            <a:r>
              <a:rPr lang="en-US" sz="2800" b="1" cap="small" dirty="0">
                <a:solidFill>
                  <a:prstClr val="white"/>
                </a:solidFill>
                <a:latin typeface="Calibri Light" panose="020F0302020204030204"/>
              </a:rPr>
              <a:t>Sedara</a:t>
            </a:r>
            <a:r>
              <a:rPr lang="en-US" sz="2500" b="1" cap="small" dirty="0">
                <a:solidFill>
                  <a:prstClr val="white"/>
                </a:solidFill>
                <a:latin typeface="Calibri Light" panose="020F0302020204030204"/>
              </a:rPr>
              <a:t/>
            </a:r>
            <a:br>
              <a:rPr lang="en-US" sz="2500" b="1" cap="small" dirty="0">
                <a:solidFill>
                  <a:prstClr val="white"/>
                </a:solidFill>
                <a:latin typeface="Calibri Light" panose="020F0302020204030204"/>
              </a:rPr>
            </a:br>
            <a:r>
              <a:rPr lang="de-DE" sz="2000" b="1" cap="small" dirty="0">
                <a:solidFill>
                  <a:prstClr val="white"/>
                </a:solidFill>
                <a:latin typeface="Calibri Light" panose="020F0302020204030204"/>
              </a:rPr>
              <a:t>Ein Wein von perfekter Qualität, den man täglich trinken kann</a:t>
            </a:r>
            <a:endParaRPr kumimoji="0" lang="en-US" altLang="it-IT" sz="2200" b="0" i="0" u="none" strike="noStrike" kern="1200" cap="none" spc="0" normalizeH="0" baseline="0" noProof="0" dirty="0" smtClean="0">
              <a:ln>
                <a:noFill/>
              </a:ln>
              <a:solidFill>
                <a:sysClr val="window" lastClr="FFFFFF"/>
              </a:solidFill>
              <a:effectLst/>
              <a:uLnTx/>
              <a:uFillTx/>
              <a:latin typeface="Calibri Light" panose="020F0302020204030204"/>
              <a:ea typeface="+mj-ea"/>
              <a:cs typeface="+mj-cs"/>
            </a:endParaRPr>
          </a:p>
        </p:txBody>
      </p:sp>
      <p:sp>
        <p:nvSpPr>
          <p:cNvPr id="7" name="Rettangolo 9"/>
          <p:cNvSpPr>
            <a:spLocks noChangeArrowheads="1"/>
          </p:cNvSpPr>
          <p:nvPr/>
        </p:nvSpPr>
        <p:spPr bwMode="auto">
          <a:xfrm>
            <a:off x="2060575" y="913561"/>
            <a:ext cx="7083425" cy="4697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nSpc>
                <a:spcPct val="150000"/>
              </a:lnSpc>
              <a:spcAft>
                <a:spcPts val="1000"/>
              </a:spcAft>
            </a:pPr>
            <a:r>
              <a:rPr lang="de-DE" altLang="it-IT" sz="2000" b="1" dirty="0">
                <a:solidFill>
                  <a:srgbClr val="777777"/>
                </a:solidFill>
                <a:latin typeface="Tahoma" panose="020B0604030504040204" pitchFamily="34" charset="0"/>
              </a:rPr>
              <a:t>Bezeichnung</a:t>
            </a:r>
            <a:r>
              <a:rPr lang="de-DE" altLang="it-IT" sz="2000" dirty="0">
                <a:solidFill>
                  <a:srgbClr val="777777"/>
                </a:solidFill>
                <a:latin typeface="Tahoma" panose="020B0604030504040204" pitchFamily="34" charset="0"/>
              </a:rPr>
              <a:t>: </a:t>
            </a:r>
            <a:r>
              <a:rPr lang="de-DE" altLang="it-IT" sz="2000" dirty="0" err="1">
                <a:solidFill>
                  <a:srgbClr val="777777"/>
                </a:solidFill>
                <a:latin typeface="Tahoma" panose="020B0604030504040204" pitchFamily="34" charset="0"/>
              </a:rPr>
              <a:t>Sicilia</a:t>
            </a:r>
            <a:r>
              <a:rPr lang="de-DE" altLang="it-IT" sz="2000" dirty="0">
                <a:solidFill>
                  <a:srgbClr val="777777"/>
                </a:solidFill>
                <a:latin typeface="Tahoma" panose="020B0604030504040204" pitchFamily="34" charset="0"/>
              </a:rPr>
              <a:t> Doc</a:t>
            </a:r>
          </a:p>
          <a:p>
            <a:pPr>
              <a:lnSpc>
                <a:spcPct val="150000"/>
              </a:lnSpc>
              <a:spcAft>
                <a:spcPts val="1000"/>
              </a:spcAft>
            </a:pPr>
            <a:r>
              <a:rPr lang="de-DE" altLang="it-IT" sz="2000" b="1" dirty="0">
                <a:solidFill>
                  <a:srgbClr val="777777"/>
                </a:solidFill>
                <a:latin typeface="Tahoma" panose="020B0604030504040204" pitchFamily="34" charset="0"/>
              </a:rPr>
              <a:t>Rebsorte</a:t>
            </a:r>
            <a:r>
              <a:rPr lang="de-DE" altLang="it-IT" sz="2000" dirty="0">
                <a:solidFill>
                  <a:srgbClr val="777777"/>
                </a:solidFill>
                <a:latin typeface="Tahoma" panose="020B0604030504040204" pitchFamily="34" charset="0"/>
              </a:rPr>
              <a:t>: Hauptsächlich Nero </a:t>
            </a:r>
            <a:r>
              <a:rPr lang="de-DE" altLang="it-IT" sz="2000" dirty="0" err="1">
                <a:solidFill>
                  <a:srgbClr val="777777"/>
                </a:solidFill>
                <a:latin typeface="Tahoma" panose="020B0604030504040204" pitchFamily="34" charset="0"/>
              </a:rPr>
              <a:t>d'Avola</a:t>
            </a:r>
            <a:r>
              <a:rPr lang="de-DE" altLang="it-IT" sz="2000" dirty="0">
                <a:solidFill>
                  <a:srgbClr val="777777"/>
                </a:solidFill>
                <a:latin typeface="Tahoma" panose="020B0604030504040204" pitchFamily="34" charset="0"/>
              </a:rPr>
              <a:t>, gemischt mit anderen Trauben</a:t>
            </a:r>
          </a:p>
          <a:p>
            <a:pPr>
              <a:lnSpc>
                <a:spcPct val="150000"/>
              </a:lnSpc>
              <a:spcAft>
                <a:spcPts val="1000"/>
              </a:spcAft>
            </a:pPr>
            <a:r>
              <a:rPr lang="de-DE" altLang="it-IT" sz="2000" b="1" dirty="0">
                <a:solidFill>
                  <a:srgbClr val="777777"/>
                </a:solidFill>
                <a:latin typeface="Tahoma" panose="020B0604030504040204" pitchFamily="34" charset="0"/>
              </a:rPr>
              <a:t>Beschreibung</a:t>
            </a:r>
            <a:r>
              <a:rPr lang="de-DE" altLang="it-IT" sz="2000" dirty="0">
                <a:solidFill>
                  <a:srgbClr val="777777"/>
                </a:solidFill>
                <a:latin typeface="Tahoma" panose="020B0604030504040204" pitchFamily="34" charset="0"/>
              </a:rPr>
              <a:t>: Duftendes Bouquet mit intensiven Noten von Kirschen und Pflaumen auf einem Hintergrund von Gewürzen.</a:t>
            </a:r>
          </a:p>
          <a:p>
            <a:pPr>
              <a:lnSpc>
                <a:spcPct val="150000"/>
              </a:lnSpc>
              <a:spcAft>
                <a:spcPts val="1000"/>
              </a:spcAft>
            </a:pPr>
            <a:r>
              <a:rPr lang="de-DE" altLang="it-IT" sz="2000" b="1" dirty="0">
                <a:solidFill>
                  <a:srgbClr val="777777"/>
                </a:solidFill>
                <a:latin typeface="Tahoma" panose="020B0604030504040204" pitchFamily="34" charset="0"/>
              </a:rPr>
              <a:t>Ausbau</a:t>
            </a:r>
            <a:r>
              <a:rPr lang="de-DE" altLang="it-IT" sz="2000" dirty="0">
                <a:solidFill>
                  <a:srgbClr val="777777"/>
                </a:solidFill>
                <a:latin typeface="Tahoma" panose="020B0604030504040204" pitchFamily="34" charset="0"/>
              </a:rPr>
              <a:t>: 8 Monate in Tanks, 5 Monate in der Flasche.</a:t>
            </a:r>
          </a:p>
          <a:p>
            <a:pPr>
              <a:lnSpc>
                <a:spcPct val="150000"/>
              </a:lnSpc>
              <a:spcAft>
                <a:spcPts val="1000"/>
              </a:spcAft>
            </a:pPr>
            <a:r>
              <a:rPr lang="de-DE" altLang="it-IT" sz="2000" b="1" dirty="0">
                <a:solidFill>
                  <a:srgbClr val="777777"/>
                </a:solidFill>
                <a:latin typeface="Tahoma" panose="020B0604030504040204" pitchFamily="34" charset="0"/>
              </a:rPr>
              <a:t>Zu Tisch</a:t>
            </a:r>
            <a:r>
              <a:rPr lang="de-DE" altLang="it-IT" sz="2000" dirty="0">
                <a:solidFill>
                  <a:srgbClr val="777777"/>
                </a:solidFill>
                <a:latin typeface="Tahoma" panose="020B0604030504040204" pitchFamily="34" charset="0"/>
              </a:rPr>
              <a:t>: Lasagne, Huhn nach </a:t>
            </a:r>
            <a:r>
              <a:rPr lang="de-DE" altLang="it-IT" sz="2000" dirty="0" err="1">
                <a:solidFill>
                  <a:srgbClr val="777777"/>
                </a:solidFill>
                <a:latin typeface="Tahoma" panose="020B0604030504040204" pitchFamily="34" charset="0"/>
              </a:rPr>
              <a:t>Jägerart</a:t>
            </a:r>
            <a:r>
              <a:rPr lang="de-DE" altLang="it-IT" sz="2000" dirty="0">
                <a:solidFill>
                  <a:srgbClr val="777777"/>
                </a:solidFill>
                <a:latin typeface="Tahoma" panose="020B0604030504040204" pitchFamily="34" charset="0"/>
              </a:rPr>
              <a:t>, Barbecue, gebratener Thunfisch.</a:t>
            </a:r>
            <a:endParaRPr lang="de-DE" altLang="it-IT" sz="2000" dirty="0">
              <a:solidFill>
                <a:srgbClr val="777777"/>
              </a:solidFill>
              <a:latin typeface="Tahoma" panose="020B0604030504040204" pitchFamily="34" charset="0"/>
            </a:endParaRPr>
          </a:p>
        </p:txBody>
      </p:sp>
    </p:spTree>
    <p:extLst>
      <p:ext uri="{BB962C8B-B14F-4D97-AF65-F5344CB8AC3E}">
        <p14:creationId xmlns:p14="http://schemas.microsoft.com/office/powerpoint/2010/main" val="412698363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Connettore diritto 9">
            <a:extLst>
              <a:ext uri="{FF2B5EF4-FFF2-40B4-BE49-F238E27FC236}"/>
            </a:extLst>
          </p:cNvPr>
          <p:cNvCxnSpPr/>
          <p:nvPr/>
        </p:nvCxnSpPr>
        <p:spPr>
          <a:xfrm>
            <a:off x="4586288" y="609600"/>
            <a:ext cx="0" cy="624840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83971" name="Titolo 1"/>
          <p:cNvSpPr>
            <a:spLocks noGrp="1" noChangeArrowheads="1"/>
          </p:cNvSpPr>
          <p:nvPr>
            <p:ph type="title"/>
          </p:nvPr>
        </p:nvSpPr>
        <p:spPr>
          <a:xfrm>
            <a:off x="0" y="0"/>
            <a:ext cx="9144000" cy="935038"/>
          </a:xfrm>
          <a:solidFill>
            <a:srgbClr val="007A37"/>
          </a:solidFill>
        </p:spPr>
        <p:txBody>
          <a:bodyPr>
            <a:normAutofit/>
          </a:bodyPr>
          <a:lstStyle/>
          <a:p>
            <a:pPr algn="ctr"/>
            <a:r>
              <a:rPr lang="en-US" sz="2800" b="1" cap="small" dirty="0" err="1">
                <a:solidFill>
                  <a:prstClr val="white"/>
                </a:solidFill>
                <a:latin typeface="Calibri Light" panose="020F0302020204030204"/>
              </a:rPr>
              <a:t>Mehr</a:t>
            </a:r>
            <a:r>
              <a:rPr lang="en-US" sz="2800" b="1" cap="small" dirty="0">
                <a:solidFill>
                  <a:prstClr val="white"/>
                </a:solidFill>
                <a:latin typeface="Calibri Light" panose="020F0302020204030204"/>
              </a:rPr>
              <a:t> </a:t>
            </a:r>
            <a:r>
              <a:rPr lang="en-US" sz="2800" b="1" cap="small" dirty="0" err="1">
                <a:solidFill>
                  <a:prstClr val="white"/>
                </a:solidFill>
                <a:latin typeface="Calibri Light" panose="020F0302020204030204"/>
              </a:rPr>
              <a:t>als</a:t>
            </a:r>
            <a:r>
              <a:rPr lang="en-US" sz="2800" b="1" cap="small" dirty="0">
                <a:solidFill>
                  <a:prstClr val="white"/>
                </a:solidFill>
                <a:latin typeface="Calibri Light" panose="020F0302020204030204"/>
              </a:rPr>
              <a:t> </a:t>
            </a:r>
            <a:r>
              <a:rPr lang="en-US" sz="2800" b="1" cap="small" dirty="0" err="1">
                <a:solidFill>
                  <a:prstClr val="white"/>
                </a:solidFill>
                <a:latin typeface="Calibri Light" panose="020F0302020204030204"/>
              </a:rPr>
              <a:t>nur</a:t>
            </a:r>
            <a:r>
              <a:rPr lang="en-US" sz="2800" b="1" cap="small" dirty="0">
                <a:solidFill>
                  <a:prstClr val="white"/>
                </a:solidFill>
                <a:latin typeface="Calibri Light" panose="020F0302020204030204"/>
              </a:rPr>
              <a:t> Wein</a:t>
            </a:r>
            <a:r>
              <a:rPr lang="en-US" sz="2400" b="1" cap="small" dirty="0">
                <a:solidFill>
                  <a:prstClr val="white"/>
                </a:solidFill>
                <a:latin typeface="Calibri Light" panose="020F0302020204030204"/>
              </a:rPr>
              <a:t/>
            </a:r>
            <a:br>
              <a:rPr lang="en-US" sz="2400" b="1" cap="small" dirty="0">
                <a:solidFill>
                  <a:prstClr val="white"/>
                </a:solidFill>
                <a:latin typeface="Calibri Light" panose="020F0302020204030204"/>
              </a:rPr>
            </a:br>
            <a:r>
              <a:rPr lang="de-DE" altLang="it-IT" sz="2400" b="1" cap="small" dirty="0">
                <a:solidFill>
                  <a:prstClr val="white"/>
                </a:solidFill>
                <a:latin typeface="Calibri Light" panose="020F0302020204030204"/>
              </a:rPr>
              <a:t>Für die Öl- und Grappa-Liebhaber</a:t>
            </a:r>
            <a:endParaRPr lang="en-US" altLang="it-IT" sz="2800" cap="small" dirty="0">
              <a:solidFill>
                <a:schemeClr val="bg1"/>
              </a:solidFill>
            </a:endParaRPr>
          </a:p>
        </p:txBody>
      </p:sp>
      <p:pic>
        <p:nvPicPr>
          <p:cNvPr id="2" name="Immagine 1"/>
          <p:cNvPicPr>
            <a:picLocks noChangeAspect="1"/>
          </p:cNvPicPr>
          <p:nvPr/>
        </p:nvPicPr>
        <p:blipFill rotWithShape="1">
          <a:blip r:embed="rId3">
            <a:extLst>
              <a:ext uri="{28A0092B-C50C-407E-A947-70E740481C1C}">
                <a14:useLocalDpi xmlns:a14="http://schemas.microsoft.com/office/drawing/2010/main" val="0"/>
              </a:ext>
            </a:extLst>
          </a:blip>
          <a:srcRect l="300" t="5600" r="-300" b="12201"/>
          <a:stretch/>
        </p:blipFill>
        <p:spPr>
          <a:xfrm>
            <a:off x="14288" y="843757"/>
            <a:ext cx="9144000" cy="5038725"/>
          </a:xfrm>
          <a:prstGeom prst="rect">
            <a:avLst/>
          </a:prstGeom>
        </p:spPr>
      </p:pic>
      <p:sp>
        <p:nvSpPr>
          <p:cNvPr id="7" name="Titolo 1">
            <a:extLst>
              <a:ext uri="{FF2B5EF4-FFF2-40B4-BE49-F238E27FC236}"/>
            </a:extLst>
          </p:cNvPr>
          <p:cNvSpPr txBox="1">
            <a:spLocks/>
          </p:cNvSpPr>
          <p:nvPr/>
        </p:nvSpPr>
        <p:spPr>
          <a:xfrm>
            <a:off x="-7938" y="5791200"/>
            <a:ext cx="9159876" cy="1066800"/>
          </a:xfrm>
          <a:prstGeom prst="rect">
            <a:avLst/>
          </a:prstGeom>
          <a:solidFill>
            <a:srgbClr val="007A37"/>
          </a:solidFill>
        </p:spPr>
        <p:txBody>
          <a:bodyPr anchor="b"/>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lvl="0" algn="ctr" fontAlgn="base">
              <a:spcBef>
                <a:spcPct val="0"/>
              </a:spcBef>
              <a:spcAft>
                <a:spcPct val="0"/>
              </a:spcAft>
            </a:pPr>
            <a:r>
              <a:rPr lang="en-US" altLang="it-IT" sz="2800" b="1" dirty="0">
                <a:solidFill>
                  <a:prstClr val="white"/>
                </a:solidFill>
                <a:latin typeface="Calibri Light" panose="020F0302020204030204" pitchFamily="34" charset="0"/>
              </a:rPr>
              <a:t>FÜR DEN WUNSCH NACH </a:t>
            </a:r>
            <a:r>
              <a:rPr lang="it-IT" altLang="it-IT" sz="2800" b="1" dirty="0">
                <a:solidFill>
                  <a:prstClr val="white"/>
                </a:solidFill>
                <a:latin typeface="Calibri Light" panose="020F0302020204030204" pitchFamily="34" charset="0"/>
              </a:rPr>
              <a:t>HARMONIE</a:t>
            </a:r>
          </a:p>
          <a:p>
            <a:pPr lvl="0" algn="ctr" fontAlgn="base">
              <a:lnSpc>
                <a:spcPct val="90000"/>
              </a:lnSpc>
              <a:spcBef>
                <a:spcPct val="0"/>
              </a:spcBef>
              <a:spcAft>
                <a:spcPct val="0"/>
              </a:spcAft>
            </a:pPr>
            <a:r>
              <a:rPr lang="de-DE" altLang="it-IT" sz="2000" b="1" dirty="0">
                <a:solidFill>
                  <a:prstClr val="white"/>
                </a:solidFill>
                <a:latin typeface="Calibri Light" panose="020F0302020204030204" pitchFamily="34" charset="0"/>
              </a:rPr>
              <a:t>MIT AUTHENTISCHEN GESCHMÄCKERN UND DÜFTEN DER GEGENDEN SIZILIENS EXPERIMENTIEREN</a:t>
            </a:r>
            <a:endParaRPr lang="en-US" altLang="it-IT" sz="2700" b="1" dirty="0">
              <a:solidFill>
                <a:prstClr val="white"/>
              </a:solidFill>
              <a:latin typeface="Calibri Light" panose="020F0302020204030204" pitchFamily="34" charset="0"/>
            </a:endParaRPr>
          </a:p>
        </p:txBody>
      </p:sp>
    </p:spTree>
    <p:extLst>
      <p:ext uri="{BB962C8B-B14F-4D97-AF65-F5344CB8AC3E}">
        <p14:creationId xmlns:p14="http://schemas.microsoft.com/office/powerpoint/2010/main" val="381442406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olo 1"/>
          <p:cNvSpPr>
            <a:spLocks noGrp="1" noChangeArrowheads="1"/>
          </p:cNvSpPr>
          <p:nvPr>
            <p:ph type="title"/>
          </p:nvPr>
        </p:nvSpPr>
        <p:spPr>
          <a:xfrm>
            <a:off x="0" y="0"/>
            <a:ext cx="9144000" cy="842963"/>
          </a:xfrm>
          <a:solidFill>
            <a:srgbClr val="007A37"/>
          </a:solidFill>
        </p:spPr>
        <p:txBody>
          <a:bodyPr>
            <a:normAutofit/>
          </a:bodyPr>
          <a:lstStyle/>
          <a:p>
            <a:pPr algn="ctr"/>
            <a:r>
              <a:rPr lang="en-US" sz="3100" b="1" cap="small" dirty="0">
                <a:solidFill>
                  <a:prstClr val="white"/>
                </a:solidFill>
                <a:latin typeface="Calibri Light" panose="020F0302020204030204"/>
              </a:rPr>
              <a:t>Olio </a:t>
            </a:r>
            <a:r>
              <a:rPr lang="en-US" sz="3100" b="1" cap="small" dirty="0" err="1">
                <a:solidFill>
                  <a:prstClr val="white"/>
                </a:solidFill>
                <a:latin typeface="Calibri Light" panose="020F0302020204030204"/>
              </a:rPr>
              <a:t>Biancolilla</a:t>
            </a:r>
            <a:r>
              <a:rPr lang="en-US" sz="2800" b="1" cap="small" dirty="0">
                <a:solidFill>
                  <a:prstClr val="white"/>
                </a:solidFill>
                <a:latin typeface="Calibri Light" panose="020F0302020204030204"/>
              </a:rPr>
              <a:t/>
            </a:r>
            <a:br>
              <a:rPr lang="en-US" sz="2800" b="1" cap="small" dirty="0">
                <a:solidFill>
                  <a:prstClr val="white"/>
                </a:solidFill>
                <a:latin typeface="Calibri Light" panose="020F0302020204030204"/>
              </a:rPr>
            </a:br>
            <a:r>
              <a:rPr lang="de-DE" sz="2200" b="1" cap="small" dirty="0">
                <a:solidFill>
                  <a:prstClr val="white"/>
                </a:solidFill>
                <a:latin typeface="Calibri Light" panose="020F0302020204030204"/>
              </a:rPr>
              <a:t>Delikat und leicht fruchtig, ein sortenreines Olivenöl von </a:t>
            </a:r>
            <a:r>
              <a:rPr lang="de-DE" sz="2200" b="1" cap="small" dirty="0" err="1">
                <a:solidFill>
                  <a:prstClr val="white"/>
                </a:solidFill>
                <a:latin typeface="Calibri Light" panose="020F0302020204030204"/>
              </a:rPr>
              <a:t>Pantelleria</a:t>
            </a:r>
            <a:endParaRPr lang="en-US" altLang="it-IT" sz="2200" dirty="0" smtClean="0">
              <a:solidFill>
                <a:schemeClr val="bg1"/>
              </a:solidFill>
            </a:endParaRPr>
          </a:p>
        </p:txBody>
      </p:sp>
      <p:pic>
        <p:nvPicPr>
          <p:cNvPr id="9" name="Immagine 1"/>
          <p:cNvPicPr>
            <a:picLocks noChangeAspect="1"/>
          </p:cNvPicPr>
          <p:nvPr/>
        </p:nvPicPr>
        <p:blipFill rotWithShape="1">
          <a:blip r:embed="rId2">
            <a:extLst>
              <a:ext uri="{28A0092B-C50C-407E-A947-70E740481C1C}">
                <a14:useLocalDpi xmlns:a14="http://schemas.microsoft.com/office/drawing/2010/main" val="0"/>
              </a:ext>
            </a:extLst>
          </a:blip>
          <a:srcRect t="3144" b="5154"/>
          <a:stretch/>
        </p:blipFill>
        <p:spPr bwMode="auto">
          <a:xfrm>
            <a:off x="47324" y="842963"/>
            <a:ext cx="1870075" cy="497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ttangolo 9"/>
          <p:cNvSpPr>
            <a:spLocks noChangeArrowheads="1"/>
          </p:cNvSpPr>
          <p:nvPr/>
        </p:nvSpPr>
        <p:spPr bwMode="auto">
          <a:xfrm>
            <a:off x="1967262" y="842963"/>
            <a:ext cx="7226601" cy="4760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nSpc>
                <a:spcPct val="150000"/>
              </a:lnSpc>
              <a:spcAft>
                <a:spcPts val="1000"/>
              </a:spcAft>
            </a:pPr>
            <a:r>
              <a:rPr lang="it-IT" altLang="it-IT" sz="2000" b="1" dirty="0">
                <a:solidFill>
                  <a:srgbClr val="777777"/>
                </a:solidFill>
                <a:latin typeface="Tahoma" panose="020B0604030504040204" pitchFamily="34" charset="0"/>
              </a:rPr>
              <a:t>Bezeichnung</a:t>
            </a:r>
            <a:r>
              <a:rPr lang="it-IT" altLang="it-IT" sz="2000" dirty="0">
                <a:solidFill>
                  <a:srgbClr val="777777"/>
                </a:solidFill>
                <a:latin typeface="Tahoma" panose="020B0604030504040204" pitchFamily="34" charset="0"/>
              </a:rPr>
              <a:t>: </a:t>
            </a:r>
            <a:r>
              <a:rPr lang="it-IT" altLang="it-IT" sz="2000" dirty="0" err="1">
                <a:solidFill>
                  <a:srgbClr val="777777"/>
                </a:solidFill>
                <a:latin typeface="Tahoma" panose="020B0604030504040204" pitchFamily="34" charset="0"/>
              </a:rPr>
              <a:t>Olivenöl</a:t>
            </a:r>
            <a:r>
              <a:rPr lang="it-IT" altLang="it-IT" sz="2000" dirty="0">
                <a:solidFill>
                  <a:srgbClr val="777777"/>
                </a:solidFill>
                <a:latin typeface="Tahoma" panose="020B0604030504040204" pitchFamily="34" charset="0"/>
              </a:rPr>
              <a:t> extra</a:t>
            </a:r>
          </a:p>
          <a:p>
            <a:pPr>
              <a:lnSpc>
                <a:spcPct val="150000"/>
              </a:lnSpc>
              <a:spcAft>
                <a:spcPts val="1000"/>
              </a:spcAft>
            </a:pPr>
            <a:r>
              <a:rPr lang="it-IT" altLang="it-IT" sz="2000" b="1" dirty="0" err="1">
                <a:solidFill>
                  <a:srgbClr val="777777"/>
                </a:solidFill>
                <a:latin typeface="Tahoma" panose="020B0604030504040204" pitchFamily="34" charset="0"/>
              </a:rPr>
              <a:t>Rebsorte</a:t>
            </a:r>
            <a:r>
              <a:rPr lang="it-IT" altLang="it-IT" sz="2000" dirty="0">
                <a:solidFill>
                  <a:srgbClr val="777777"/>
                </a:solidFill>
                <a:latin typeface="Tahoma" panose="020B0604030504040204" pitchFamily="34" charset="0"/>
              </a:rPr>
              <a:t>: </a:t>
            </a:r>
            <a:r>
              <a:rPr lang="it-IT" altLang="it-IT" sz="2000" dirty="0" err="1">
                <a:solidFill>
                  <a:srgbClr val="777777"/>
                </a:solidFill>
                <a:latin typeface="Tahoma" panose="020B0604030504040204" pitchFamily="34" charset="0"/>
              </a:rPr>
              <a:t>Biancolilla</a:t>
            </a:r>
            <a:endParaRPr lang="it-IT" altLang="it-IT" sz="2000" dirty="0">
              <a:solidFill>
                <a:srgbClr val="777777"/>
              </a:solidFill>
              <a:latin typeface="Tahoma" panose="020B0604030504040204" pitchFamily="34" charset="0"/>
            </a:endParaRPr>
          </a:p>
          <a:p>
            <a:pPr>
              <a:lnSpc>
                <a:spcPct val="150000"/>
              </a:lnSpc>
              <a:spcAft>
                <a:spcPts val="1000"/>
              </a:spcAft>
            </a:pPr>
            <a:r>
              <a:rPr lang="it-IT" altLang="it-IT" sz="2000" b="1" dirty="0" err="1">
                <a:solidFill>
                  <a:srgbClr val="777777"/>
                </a:solidFill>
                <a:latin typeface="Tahoma" panose="020B0604030504040204" pitchFamily="34" charset="0"/>
              </a:rPr>
              <a:t>Beschreibung</a:t>
            </a:r>
            <a:r>
              <a:rPr lang="it-IT" altLang="it-IT" sz="2000" dirty="0">
                <a:solidFill>
                  <a:srgbClr val="777777"/>
                </a:solidFill>
                <a:latin typeface="Tahoma" panose="020B0604030504040204" pitchFamily="34" charset="0"/>
              </a:rPr>
              <a:t>: </a:t>
            </a:r>
            <a:r>
              <a:rPr lang="it-IT" altLang="it-IT" sz="2000" dirty="0" err="1">
                <a:solidFill>
                  <a:srgbClr val="777777"/>
                </a:solidFill>
                <a:latin typeface="Tahoma" panose="020B0604030504040204" pitchFamily="34" charset="0"/>
              </a:rPr>
              <a:t>Delikat</a:t>
            </a:r>
            <a:r>
              <a:rPr lang="it-IT" altLang="it-IT" sz="2000" dirty="0">
                <a:solidFill>
                  <a:srgbClr val="777777"/>
                </a:solidFill>
                <a:latin typeface="Tahoma" panose="020B0604030504040204" pitchFamily="34" charset="0"/>
              </a:rPr>
              <a:t>, </a:t>
            </a:r>
            <a:r>
              <a:rPr lang="it-IT" altLang="it-IT" sz="2000" dirty="0" err="1">
                <a:solidFill>
                  <a:srgbClr val="777777"/>
                </a:solidFill>
                <a:latin typeface="Tahoma" panose="020B0604030504040204" pitchFamily="34" charset="0"/>
              </a:rPr>
              <a:t>besticht</a:t>
            </a:r>
            <a:r>
              <a:rPr lang="it-IT" altLang="it-IT" sz="2000" dirty="0">
                <a:solidFill>
                  <a:srgbClr val="777777"/>
                </a:solidFill>
                <a:latin typeface="Tahoma" panose="020B0604030504040204" pitchFamily="34" charset="0"/>
              </a:rPr>
              <a:t> </a:t>
            </a:r>
            <a:r>
              <a:rPr lang="it-IT" altLang="it-IT" sz="2000" dirty="0" err="1">
                <a:solidFill>
                  <a:srgbClr val="777777"/>
                </a:solidFill>
                <a:latin typeface="Tahoma" panose="020B0604030504040204" pitchFamily="34" charset="0"/>
              </a:rPr>
              <a:t>durch</a:t>
            </a:r>
            <a:r>
              <a:rPr lang="it-IT" altLang="it-IT" sz="2000" dirty="0">
                <a:solidFill>
                  <a:srgbClr val="777777"/>
                </a:solidFill>
                <a:latin typeface="Tahoma" panose="020B0604030504040204" pitchFamily="34" charset="0"/>
              </a:rPr>
              <a:t> </a:t>
            </a:r>
            <a:r>
              <a:rPr lang="it-IT" altLang="it-IT" sz="2000" dirty="0" err="1">
                <a:solidFill>
                  <a:srgbClr val="777777"/>
                </a:solidFill>
                <a:latin typeface="Tahoma" panose="020B0604030504040204" pitchFamily="34" charset="0"/>
              </a:rPr>
              <a:t>eine</a:t>
            </a:r>
            <a:r>
              <a:rPr lang="it-IT" altLang="it-IT" sz="2000" dirty="0">
                <a:solidFill>
                  <a:srgbClr val="777777"/>
                </a:solidFill>
                <a:latin typeface="Tahoma" panose="020B0604030504040204" pitchFamily="34" charset="0"/>
              </a:rPr>
              <a:t> </a:t>
            </a:r>
            <a:r>
              <a:rPr lang="it-IT" altLang="it-IT" sz="2000" dirty="0" err="1">
                <a:solidFill>
                  <a:srgbClr val="777777"/>
                </a:solidFill>
                <a:latin typeface="Tahoma" panose="020B0604030504040204" pitchFamily="34" charset="0"/>
              </a:rPr>
              <a:t>außerordentliche</a:t>
            </a:r>
            <a:r>
              <a:rPr lang="it-IT" altLang="it-IT" sz="2000" dirty="0">
                <a:solidFill>
                  <a:srgbClr val="777777"/>
                </a:solidFill>
                <a:latin typeface="Tahoma" panose="020B0604030504040204" pitchFamily="34" charset="0"/>
              </a:rPr>
              <a:t> </a:t>
            </a:r>
            <a:r>
              <a:rPr lang="it-IT" altLang="it-IT" sz="2000" dirty="0" err="1">
                <a:solidFill>
                  <a:srgbClr val="777777"/>
                </a:solidFill>
                <a:latin typeface="Tahoma" panose="020B0604030504040204" pitchFamily="34" charset="0"/>
              </a:rPr>
              <a:t>Eleganz</a:t>
            </a:r>
            <a:r>
              <a:rPr lang="it-IT" altLang="it-IT" sz="2000" dirty="0">
                <a:solidFill>
                  <a:srgbClr val="777777"/>
                </a:solidFill>
                <a:latin typeface="Tahoma" panose="020B0604030504040204" pitchFamily="34" charset="0"/>
              </a:rPr>
              <a:t>;  Bouquet </a:t>
            </a:r>
            <a:r>
              <a:rPr lang="it-IT" altLang="it-IT" sz="2000" dirty="0" err="1">
                <a:solidFill>
                  <a:srgbClr val="777777"/>
                </a:solidFill>
                <a:latin typeface="Tahoma" panose="020B0604030504040204" pitchFamily="34" charset="0"/>
              </a:rPr>
              <a:t>leicht</a:t>
            </a:r>
            <a:r>
              <a:rPr lang="it-IT" altLang="it-IT" sz="2000" dirty="0">
                <a:solidFill>
                  <a:srgbClr val="777777"/>
                </a:solidFill>
                <a:latin typeface="Tahoma" panose="020B0604030504040204" pitchFamily="34" charset="0"/>
              </a:rPr>
              <a:t> </a:t>
            </a:r>
            <a:r>
              <a:rPr lang="it-IT" altLang="it-IT" sz="2000" dirty="0" err="1">
                <a:solidFill>
                  <a:srgbClr val="777777"/>
                </a:solidFill>
                <a:latin typeface="Tahoma" panose="020B0604030504040204" pitchFamily="34" charset="0"/>
              </a:rPr>
              <a:t>fruchtig</a:t>
            </a:r>
            <a:r>
              <a:rPr lang="it-IT" altLang="it-IT" sz="2000" dirty="0">
                <a:solidFill>
                  <a:srgbClr val="777777"/>
                </a:solidFill>
                <a:latin typeface="Tahoma" panose="020B0604030504040204" pitchFamily="34" charset="0"/>
              </a:rPr>
              <a:t> </a:t>
            </a:r>
            <a:r>
              <a:rPr lang="it-IT" altLang="it-IT" sz="2000" dirty="0" err="1">
                <a:solidFill>
                  <a:srgbClr val="777777"/>
                </a:solidFill>
                <a:latin typeface="Tahoma" panose="020B0604030504040204" pitchFamily="34" charset="0"/>
              </a:rPr>
              <a:t>mit</a:t>
            </a:r>
            <a:r>
              <a:rPr lang="it-IT" altLang="it-IT" sz="2000" dirty="0">
                <a:solidFill>
                  <a:srgbClr val="777777"/>
                </a:solidFill>
                <a:latin typeface="Tahoma" panose="020B0604030504040204" pitchFamily="34" charset="0"/>
              </a:rPr>
              <a:t> </a:t>
            </a:r>
            <a:r>
              <a:rPr lang="it-IT" altLang="it-IT" sz="2000" dirty="0" err="1">
                <a:solidFill>
                  <a:srgbClr val="777777"/>
                </a:solidFill>
                <a:latin typeface="Tahoma" panose="020B0604030504040204" pitchFamily="34" charset="0"/>
              </a:rPr>
              <a:t>Noten</a:t>
            </a:r>
            <a:r>
              <a:rPr lang="it-IT" altLang="it-IT" sz="2000" dirty="0">
                <a:solidFill>
                  <a:srgbClr val="777777"/>
                </a:solidFill>
                <a:latin typeface="Tahoma" panose="020B0604030504040204" pitchFamily="34" charset="0"/>
              </a:rPr>
              <a:t> von </a:t>
            </a:r>
            <a:r>
              <a:rPr lang="it-IT" altLang="it-IT" sz="2000" dirty="0" err="1">
                <a:solidFill>
                  <a:srgbClr val="777777"/>
                </a:solidFill>
                <a:latin typeface="Tahoma" panose="020B0604030504040204" pitchFamily="34" charset="0"/>
              </a:rPr>
              <a:t>gerippter</a:t>
            </a:r>
            <a:r>
              <a:rPr lang="it-IT" altLang="it-IT" sz="2000" dirty="0">
                <a:solidFill>
                  <a:srgbClr val="777777"/>
                </a:solidFill>
                <a:latin typeface="Tahoma" panose="020B0604030504040204" pitchFamily="34" charset="0"/>
              </a:rPr>
              <a:t> Tomate, </a:t>
            </a:r>
            <a:r>
              <a:rPr lang="it-IT" altLang="it-IT" sz="2000" dirty="0" err="1">
                <a:solidFill>
                  <a:srgbClr val="777777"/>
                </a:solidFill>
                <a:latin typeface="Tahoma" panose="020B0604030504040204" pitchFamily="34" charset="0"/>
              </a:rPr>
              <a:t>Kräutern</a:t>
            </a:r>
            <a:r>
              <a:rPr lang="it-IT" altLang="it-IT" sz="2000" dirty="0">
                <a:solidFill>
                  <a:srgbClr val="777777"/>
                </a:solidFill>
                <a:latin typeface="Tahoma" panose="020B0604030504040204" pitchFamily="34" charset="0"/>
              </a:rPr>
              <a:t>, </a:t>
            </a:r>
            <a:r>
              <a:rPr lang="it-IT" altLang="it-IT" sz="2000" dirty="0" err="1">
                <a:solidFill>
                  <a:srgbClr val="777777"/>
                </a:solidFill>
                <a:latin typeface="Tahoma" panose="020B0604030504040204" pitchFamily="34" charset="0"/>
              </a:rPr>
              <a:t>Rosmarin</a:t>
            </a:r>
            <a:r>
              <a:rPr lang="it-IT" altLang="it-IT" sz="2000" dirty="0">
                <a:solidFill>
                  <a:srgbClr val="777777"/>
                </a:solidFill>
                <a:latin typeface="Tahoma" panose="020B0604030504040204" pitchFamily="34" charset="0"/>
              </a:rPr>
              <a:t> und </a:t>
            </a:r>
            <a:r>
              <a:rPr lang="it-IT" altLang="it-IT" sz="2000" dirty="0" err="1">
                <a:solidFill>
                  <a:srgbClr val="777777"/>
                </a:solidFill>
                <a:latin typeface="Tahoma" panose="020B0604030504040204" pitchFamily="34" charset="0"/>
              </a:rPr>
              <a:t>Thymian</a:t>
            </a:r>
            <a:r>
              <a:rPr lang="it-IT" altLang="it-IT" sz="2000" dirty="0">
                <a:solidFill>
                  <a:srgbClr val="777777"/>
                </a:solidFill>
                <a:latin typeface="Tahoma" panose="020B0604030504040204" pitchFamily="34" charset="0"/>
              </a:rPr>
              <a:t>.</a:t>
            </a:r>
          </a:p>
          <a:p>
            <a:pPr>
              <a:lnSpc>
                <a:spcPct val="150000"/>
              </a:lnSpc>
              <a:spcAft>
                <a:spcPts val="1000"/>
              </a:spcAft>
            </a:pPr>
            <a:r>
              <a:rPr lang="it-IT" altLang="it-IT" sz="2000" b="1" dirty="0" err="1">
                <a:solidFill>
                  <a:srgbClr val="777777"/>
                </a:solidFill>
                <a:latin typeface="Tahoma" panose="020B0604030504040204" pitchFamily="34" charset="0"/>
              </a:rPr>
              <a:t>Pressung</a:t>
            </a:r>
            <a:r>
              <a:rPr lang="it-IT" altLang="it-IT" sz="2000" dirty="0">
                <a:solidFill>
                  <a:srgbClr val="777777"/>
                </a:solidFill>
                <a:latin typeface="Tahoma" panose="020B0604030504040204" pitchFamily="34" charset="0"/>
              </a:rPr>
              <a:t>: </a:t>
            </a:r>
            <a:r>
              <a:rPr lang="it-IT" altLang="it-IT" sz="2000" dirty="0" err="1">
                <a:solidFill>
                  <a:srgbClr val="777777"/>
                </a:solidFill>
                <a:latin typeface="Tahoma" panose="020B0604030504040204" pitchFamily="34" charset="0"/>
              </a:rPr>
              <a:t>Kaltpressung</a:t>
            </a:r>
            <a:r>
              <a:rPr lang="it-IT" altLang="it-IT" sz="2000" dirty="0">
                <a:solidFill>
                  <a:srgbClr val="777777"/>
                </a:solidFill>
                <a:latin typeface="Tahoma" panose="020B0604030504040204" pitchFamily="34" charset="0"/>
              </a:rPr>
              <a:t> </a:t>
            </a:r>
            <a:r>
              <a:rPr lang="it-IT" altLang="it-IT" sz="2000" dirty="0" err="1">
                <a:solidFill>
                  <a:srgbClr val="777777"/>
                </a:solidFill>
                <a:latin typeface="Tahoma" panose="020B0604030504040204" pitchFamily="34" charset="0"/>
              </a:rPr>
              <a:t>mit</a:t>
            </a:r>
            <a:r>
              <a:rPr lang="it-IT" altLang="it-IT" sz="2000" dirty="0">
                <a:solidFill>
                  <a:srgbClr val="777777"/>
                </a:solidFill>
                <a:latin typeface="Tahoma" panose="020B0604030504040204" pitchFamily="34" charset="0"/>
              </a:rPr>
              <a:t> </a:t>
            </a:r>
            <a:r>
              <a:rPr lang="it-IT" altLang="it-IT" sz="2000" dirty="0" err="1">
                <a:solidFill>
                  <a:srgbClr val="777777"/>
                </a:solidFill>
                <a:latin typeface="Tahoma" panose="020B0604030504040204" pitchFamily="34" charset="0"/>
              </a:rPr>
              <a:t>Rühren</a:t>
            </a:r>
            <a:r>
              <a:rPr lang="it-IT" altLang="it-IT" sz="2000" dirty="0">
                <a:solidFill>
                  <a:srgbClr val="777777"/>
                </a:solidFill>
                <a:latin typeface="Tahoma" panose="020B0604030504040204" pitchFamily="34" charset="0"/>
              </a:rPr>
              <a:t> in </a:t>
            </a:r>
            <a:r>
              <a:rPr lang="it-IT" altLang="it-IT" sz="2000" dirty="0" err="1">
                <a:solidFill>
                  <a:srgbClr val="777777"/>
                </a:solidFill>
                <a:latin typeface="Tahoma" panose="020B0604030504040204" pitchFamily="34" charset="0"/>
              </a:rPr>
              <a:t>kontrollierter</a:t>
            </a:r>
            <a:r>
              <a:rPr lang="it-IT" altLang="it-IT" sz="2000" dirty="0">
                <a:solidFill>
                  <a:srgbClr val="777777"/>
                </a:solidFill>
                <a:latin typeface="Tahoma" panose="020B0604030504040204" pitchFamily="34" charset="0"/>
              </a:rPr>
              <a:t> </a:t>
            </a:r>
            <a:r>
              <a:rPr lang="it-IT" altLang="it-IT" sz="2000" dirty="0" err="1">
                <a:solidFill>
                  <a:srgbClr val="777777"/>
                </a:solidFill>
                <a:latin typeface="Tahoma" panose="020B0604030504040204" pitchFamily="34" charset="0"/>
              </a:rPr>
              <a:t>Atmosphäre</a:t>
            </a:r>
            <a:r>
              <a:rPr lang="it-IT" altLang="it-IT" sz="2000" dirty="0">
                <a:solidFill>
                  <a:srgbClr val="777777"/>
                </a:solidFill>
                <a:latin typeface="Tahoma" panose="020B0604030504040204" pitchFamily="34" charset="0"/>
              </a:rPr>
              <a:t>.</a:t>
            </a:r>
          </a:p>
          <a:p>
            <a:pPr>
              <a:lnSpc>
                <a:spcPct val="150000"/>
              </a:lnSpc>
              <a:spcAft>
                <a:spcPts val="1000"/>
              </a:spcAft>
            </a:pPr>
            <a:r>
              <a:rPr lang="it-IT" altLang="it-IT" sz="2000" b="1" dirty="0" err="1">
                <a:solidFill>
                  <a:srgbClr val="777777"/>
                </a:solidFill>
                <a:latin typeface="Tahoma" panose="020B0604030504040204" pitchFamily="34" charset="0"/>
              </a:rPr>
              <a:t>Zu</a:t>
            </a:r>
            <a:r>
              <a:rPr lang="it-IT" altLang="it-IT" sz="2000" b="1" dirty="0">
                <a:solidFill>
                  <a:srgbClr val="777777"/>
                </a:solidFill>
                <a:latin typeface="Tahoma" panose="020B0604030504040204" pitchFamily="34" charset="0"/>
              </a:rPr>
              <a:t> </a:t>
            </a:r>
            <a:r>
              <a:rPr lang="it-IT" altLang="it-IT" sz="2000" b="1" dirty="0" err="1">
                <a:solidFill>
                  <a:srgbClr val="777777"/>
                </a:solidFill>
                <a:latin typeface="Tahoma" panose="020B0604030504040204" pitchFamily="34" charset="0"/>
              </a:rPr>
              <a:t>Tisch</a:t>
            </a:r>
            <a:r>
              <a:rPr lang="it-IT" altLang="it-IT" sz="2000" b="1" dirty="0">
                <a:solidFill>
                  <a:srgbClr val="777777"/>
                </a:solidFill>
                <a:latin typeface="Tahoma" panose="020B0604030504040204" pitchFamily="34" charset="0"/>
              </a:rPr>
              <a:t>: </a:t>
            </a:r>
            <a:r>
              <a:rPr lang="it-IT" altLang="it-IT" sz="2000" dirty="0" err="1">
                <a:solidFill>
                  <a:srgbClr val="777777"/>
                </a:solidFill>
                <a:latin typeface="Tahoma" panose="020B0604030504040204" pitchFamily="34" charset="0"/>
              </a:rPr>
              <a:t>Fisch</a:t>
            </a:r>
            <a:r>
              <a:rPr lang="it-IT" altLang="it-IT" sz="2000" dirty="0">
                <a:solidFill>
                  <a:srgbClr val="777777"/>
                </a:solidFill>
                <a:latin typeface="Tahoma" panose="020B0604030504040204" pitchFamily="34" charset="0"/>
              </a:rPr>
              <a:t>, </a:t>
            </a:r>
            <a:r>
              <a:rPr lang="it-IT" altLang="it-IT" sz="2000" dirty="0" err="1">
                <a:solidFill>
                  <a:srgbClr val="777777"/>
                </a:solidFill>
                <a:latin typeface="Tahoma" panose="020B0604030504040204" pitchFamily="34" charset="0"/>
              </a:rPr>
              <a:t>salaten</a:t>
            </a:r>
            <a:r>
              <a:rPr lang="it-IT" altLang="it-IT" sz="2000" dirty="0">
                <a:solidFill>
                  <a:srgbClr val="777777"/>
                </a:solidFill>
                <a:latin typeface="Tahoma" panose="020B0604030504040204" pitchFamily="34" charset="0"/>
              </a:rPr>
              <a:t> und </a:t>
            </a:r>
            <a:r>
              <a:rPr lang="it-IT" altLang="it-IT" sz="2000" dirty="0" err="1">
                <a:solidFill>
                  <a:srgbClr val="777777"/>
                </a:solidFill>
                <a:latin typeface="Tahoma" panose="020B0604030504040204" pitchFamily="34" charset="0"/>
              </a:rPr>
              <a:t>im</a:t>
            </a:r>
            <a:r>
              <a:rPr lang="it-IT" altLang="it-IT" sz="2000" dirty="0">
                <a:solidFill>
                  <a:srgbClr val="777777"/>
                </a:solidFill>
                <a:latin typeface="Tahoma" panose="020B0604030504040204" pitchFamily="34" charset="0"/>
              </a:rPr>
              <a:t> </a:t>
            </a:r>
            <a:r>
              <a:rPr lang="it-IT" altLang="it-IT" sz="2000" dirty="0" err="1">
                <a:solidFill>
                  <a:srgbClr val="777777"/>
                </a:solidFill>
                <a:latin typeface="Tahoma" panose="020B0604030504040204" pitchFamily="34" charset="0"/>
              </a:rPr>
              <a:t>Allgemeinen</a:t>
            </a:r>
            <a:r>
              <a:rPr lang="it-IT" altLang="it-IT" sz="2000" dirty="0">
                <a:solidFill>
                  <a:srgbClr val="777777"/>
                </a:solidFill>
                <a:latin typeface="Tahoma" panose="020B0604030504040204" pitchFamily="34" charset="0"/>
              </a:rPr>
              <a:t> bei </a:t>
            </a:r>
            <a:r>
              <a:rPr lang="it-IT" altLang="it-IT" sz="2000" dirty="0" err="1">
                <a:solidFill>
                  <a:srgbClr val="777777"/>
                </a:solidFill>
                <a:latin typeface="Tahoma" panose="020B0604030504040204" pitchFamily="34" charset="0"/>
              </a:rPr>
              <a:t>delikaten</a:t>
            </a:r>
            <a:r>
              <a:rPr lang="it-IT" altLang="it-IT" sz="2000" dirty="0">
                <a:solidFill>
                  <a:srgbClr val="777777"/>
                </a:solidFill>
                <a:latin typeface="Tahoma" panose="020B0604030504040204" pitchFamily="34" charset="0"/>
              </a:rPr>
              <a:t>, </a:t>
            </a:r>
            <a:r>
              <a:rPr lang="it-IT" altLang="it-IT" sz="2000" dirty="0" err="1">
                <a:solidFill>
                  <a:srgbClr val="777777"/>
                </a:solidFill>
                <a:latin typeface="Tahoma" panose="020B0604030504040204" pitchFamily="34" charset="0"/>
              </a:rPr>
              <a:t>zubereitungen</a:t>
            </a:r>
            <a:r>
              <a:rPr lang="it-IT" altLang="it-IT" sz="2000" dirty="0">
                <a:solidFill>
                  <a:srgbClr val="777777"/>
                </a:solidFill>
                <a:latin typeface="Tahoma" panose="020B0604030504040204" pitchFamily="34" charset="0"/>
              </a:rPr>
              <a:t> </a:t>
            </a:r>
            <a:r>
              <a:rPr lang="it-IT" altLang="it-IT" sz="2000" dirty="0" err="1">
                <a:solidFill>
                  <a:srgbClr val="777777"/>
                </a:solidFill>
                <a:latin typeface="Tahoma" panose="020B0604030504040204" pitchFamily="34" charset="0"/>
              </a:rPr>
              <a:t>wie</a:t>
            </a:r>
            <a:r>
              <a:rPr lang="it-IT" altLang="it-IT" sz="2000" dirty="0">
                <a:solidFill>
                  <a:srgbClr val="777777"/>
                </a:solidFill>
                <a:latin typeface="Tahoma" panose="020B0604030504040204" pitchFamily="34" charset="0"/>
              </a:rPr>
              <a:t> Gourmet-</a:t>
            </a:r>
            <a:r>
              <a:rPr lang="it-IT" altLang="it-IT" sz="2000" dirty="0" err="1">
                <a:solidFill>
                  <a:srgbClr val="777777"/>
                </a:solidFill>
                <a:latin typeface="Tahoma" panose="020B0604030504040204" pitchFamily="34" charset="0"/>
              </a:rPr>
              <a:t>Mayonnaise</a:t>
            </a:r>
            <a:r>
              <a:rPr lang="it-IT" altLang="it-IT" sz="2000" dirty="0">
                <a:solidFill>
                  <a:srgbClr val="777777"/>
                </a:solidFill>
                <a:latin typeface="Tahoma" panose="020B0604030504040204" pitchFamily="34" charset="0"/>
              </a:rPr>
              <a:t>.</a:t>
            </a:r>
            <a:endParaRPr lang="it-IT" altLang="it-IT" sz="2000" dirty="0">
              <a:solidFill>
                <a:srgbClr val="777777"/>
              </a:solidFill>
              <a:latin typeface="Tahoma" panose="020B0604030504040204" pitchFamily="34" charset="0"/>
            </a:endParaRPr>
          </a:p>
        </p:txBody>
      </p:sp>
    </p:spTree>
    <p:extLst>
      <p:ext uri="{BB962C8B-B14F-4D97-AF65-F5344CB8AC3E}">
        <p14:creationId xmlns:p14="http://schemas.microsoft.com/office/powerpoint/2010/main" val="415353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1"/>
          <p:cNvPicPr>
            <a:picLocks noChangeAspect="1"/>
          </p:cNvPicPr>
          <p:nvPr/>
        </p:nvPicPr>
        <p:blipFill rotWithShape="1">
          <a:blip r:embed="rId2">
            <a:extLst>
              <a:ext uri="{28A0092B-C50C-407E-A947-70E740481C1C}">
                <a14:useLocalDpi xmlns:a14="http://schemas.microsoft.com/office/drawing/2010/main" val="0"/>
              </a:ext>
            </a:extLst>
          </a:blip>
          <a:srcRect l="587" t="4137" r="3395" b="6238"/>
          <a:stretch/>
        </p:blipFill>
        <p:spPr bwMode="auto">
          <a:xfrm>
            <a:off x="197955" y="946150"/>
            <a:ext cx="1781657" cy="4825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ttangolo 9"/>
          <p:cNvSpPr>
            <a:spLocks noChangeArrowheads="1"/>
          </p:cNvSpPr>
          <p:nvPr/>
        </p:nvSpPr>
        <p:spPr bwMode="auto">
          <a:xfrm>
            <a:off x="2177567" y="1214845"/>
            <a:ext cx="6814033" cy="42883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nSpc>
                <a:spcPct val="150000"/>
              </a:lnSpc>
              <a:spcAft>
                <a:spcPts val="1000"/>
              </a:spcAft>
            </a:pPr>
            <a:r>
              <a:rPr lang="de-DE" altLang="it-IT" b="1" dirty="0">
                <a:solidFill>
                  <a:srgbClr val="777777"/>
                </a:solidFill>
                <a:latin typeface="Tahoma" panose="020B0604030504040204" pitchFamily="34" charset="0"/>
              </a:rPr>
              <a:t>Bezeichnung</a:t>
            </a:r>
            <a:r>
              <a:rPr lang="de-DE" altLang="it-IT" dirty="0">
                <a:solidFill>
                  <a:srgbClr val="777777"/>
                </a:solidFill>
                <a:latin typeface="Tahoma" panose="020B0604030504040204" pitchFamily="34" charset="0"/>
              </a:rPr>
              <a:t>: Olivenöl extra</a:t>
            </a:r>
          </a:p>
          <a:p>
            <a:pPr>
              <a:lnSpc>
                <a:spcPct val="150000"/>
              </a:lnSpc>
              <a:spcAft>
                <a:spcPts val="1000"/>
              </a:spcAft>
            </a:pPr>
            <a:r>
              <a:rPr lang="de-DE" altLang="it-IT" b="1" dirty="0">
                <a:solidFill>
                  <a:srgbClr val="777777"/>
                </a:solidFill>
                <a:latin typeface="Tahoma" panose="020B0604030504040204" pitchFamily="34" charset="0"/>
              </a:rPr>
              <a:t>Rebsorte</a:t>
            </a:r>
            <a:r>
              <a:rPr lang="de-DE" altLang="it-IT" dirty="0">
                <a:solidFill>
                  <a:srgbClr val="777777"/>
                </a:solidFill>
                <a:latin typeface="Tahoma" panose="020B0604030504040204" pitchFamily="34" charset="0"/>
              </a:rPr>
              <a:t>: </a:t>
            </a:r>
            <a:r>
              <a:rPr lang="de-DE" altLang="it-IT" dirty="0" err="1">
                <a:solidFill>
                  <a:srgbClr val="777777"/>
                </a:solidFill>
                <a:latin typeface="Tahoma" panose="020B0604030504040204" pitchFamily="34" charset="0"/>
              </a:rPr>
              <a:t>Nocellara</a:t>
            </a:r>
            <a:r>
              <a:rPr lang="de-DE" altLang="it-IT" dirty="0">
                <a:solidFill>
                  <a:srgbClr val="777777"/>
                </a:solidFill>
                <a:latin typeface="Tahoma" panose="020B0604030504040204" pitchFamily="34" charset="0"/>
              </a:rPr>
              <a:t> </a:t>
            </a:r>
            <a:r>
              <a:rPr lang="de-DE" altLang="it-IT" dirty="0" err="1">
                <a:solidFill>
                  <a:srgbClr val="777777"/>
                </a:solidFill>
                <a:latin typeface="Tahoma" panose="020B0604030504040204" pitchFamily="34" charset="0"/>
              </a:rPr>
              <a:t>Etnea</a:t>
            </a:r>
            <a:r>
              <a:rPr lang="de-DE" altLang="it-IT" dirty="0">
                <a:solidFill>
                  <a:srgbClr val="777777"/>
                </a:solidFill>
                <a:latin typeface="Tahoma" panose="020B0604030504040204" pitchFamily="34" charset="0"/>
              </a:rPr>
              <a:t> </a:t>
            </a:r>
          </a:p>
          <a:p>
            <a:pPr>
              <a:lnSpc>
                <a:spcPct val="150000"/>
              </a:lnSpc>
              <a:spcAft>
                <a:spcPts val="1000"/>
              </a:spcAft>
            </a:pPr>
            <a:r>
              <a:rPr lang="de-DE" altLang="it-IT" b="1" dirty="0">
                <a:solidFill>
                  <a:srgbClr val="777777"/>
                </a:solidFill>
                <a:latin typeface="Tahoma" panose="020B0604030504040204" pitchFamily="34" charset="0"/>
              </a:rPr>
              <a:t>Beschreibung</a:t>
            </a:r>
            <a:r>
              <a:rPr lang="de-DE" altLang="it-IT" dirty="0">
                <a:solidFill>
                  <a:srgbClr val="777777"/>
                </a:solidFill>
                <a:latin typeface="Tahoma" panose="020B0604030504040204" pitchFamily="34" charset="0"/>
              </a:rPr>
              <a:t>: mittel-fruchtig mit Noten von frisch geschnittenem Gras und Artischocke. Öl besonderes angenehm im Geschmack und betont die Noten von Walnuss und Kastanie.</a:t>
            </a:r>
          </a:p>
          <a:p>
            <a:pPr>
              <a:lnSpc>
                <a:spcPct val="150000"/>
              </a:lnSpc>
              <a:spcAft>
                <a:spcPts val="1000"/>
              </a:spcAft>
            </a:pPr>
            <a:r>
              <a:rPr lang="de-DE" altLang="it-IT" b="1" dirty="0">
                <a:solidFill>
                  <a:srgbClr val="777777"/>
                </a:solidFill>
                <a:latin typeface="Tahoma" panose="020B0604030504040204" pitchFamily="34" charset="0"/>
              </a:rPr>
              <a:t>Pressung</a:t>
            </a:r>
            <a:r>
              <a:rPr lang="de-DE" altLang="it-IT" dirty="0">
                <a:solidFill>
                  <a:srgbClr val="777777"/>
                </a:solidFill>
                <a:latin typeface="Tahoma" panose="020B0604030504040204" pitchFamily="34" charset="0"/>
              </a:rPr>
              <a:t>: Kaltpressung mit Rühren in kontrollierter Atmosphäre.</a:t>
            </a:r>
          </a:p>
          <a:p>
            <a:pPr>
              <a:lnSpc>
                <a:spcPct val="150000"/>
              </a:lnSpc>
              <a:spcAft>
                <a:spcPts val="1000"/>
              </a:spcAft>
            </a:pPr>
            <a:r>
              <a:rPr lang="de-DE" altLang="it-IT" b="1" dirty="0">
                <a:solidFill>
                  <a:srgbClr val="777777"/>
                </a:solidFill>
                <a:latin typeface="Tahoma" panose="020B0604030504040204" pitchFamily="34" charset="0"/>
              </a:rPr>
              <a:t>Zu Tisch</a:t>
            </a:r>
            <a:r>
              <a:rPr lang="de-DE" altLang="it-IT" dirty="0">
                <a:solidFill>
                  <a:srgbClr val="777777"/>
                </a:solidFill>
                <a:latin typeface="Tahoma" panose="020B0604030504040204" pitchFamily="34" charset="0"/>
              </a:rPr>
              <a:t>: Pilzsuppen, gebratenem Fleisch und gegrilltem Gemüse.</a:t>
            </a:r>
            <a:endParaRPr lang="de-DE" altLang="it-IT" dirty="0">
              <a:solidFill>
                <a:srgbClr val="777777"/>
              </a:solidFill>
              <a:latin typeface="Tahoma" panose="020B0604030504040204" pitchFamily="34" charset="0"/>
            </a:endParaRPr>
          </a:p>
        </p:txBody>
      </p:sp>
      <p:sp>
        <p:nvSpPr>
          <p:cNvPr id="8" name="Titolo 1">
            <a:extLst>
              <a:ext uri="{FF2B5EF4-FFF2-40B4-BE49-F238E27FC236}"/>
            </a:extLst>
          </p:cNvPr>
          <p:cNvSpPr txBox="1">
            <a:spLocks/>
          </p:cNvSpPr>
          <p:nvPr/>
        </p:nvSpPr>
        <p:spPr>
          <a:xfrm>
            <a:off x="0" y="0"/>
            <a:ext cx="9144000" cy="946150"/>
          </a:xfrm>
          <a:prstGeom prst="rect">
            <a:avLst/>
          </a:prstGeom>
          <a:solidFill>
            <a:srgbClr val="007A37"/>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n-US" sz="2800" b="1" cap="small" dirty="0">
                <a:solidFill>
                  <a:prstClr val="white"/>
                </a:solidFill>
                <a:latin typeface="Calibri Light" panose="020F0302020204030204"/>
              </a:rPr>
              <a:t>Olio </a:t>
            </a:r>
            <a:r>
              <a:rPr lang="en-US" sz="2800" b="1" cap="small" dirty="0" err="1">
                <a:solidFill>
                  <a:prstClr val="white"/>
                </a:solidFill>
                <a:latin typeface="Calibri Light" panose="020F0302020204030204"/>
              </a:rPr>
              <a:t>Nocellara</a:t>
            </a:r>
            <a:r>
              <a:rPr lang="en-US" sz="2800" b="1" cap="small" dirty="0">
                <a:solidFill>
                  <a:prstClr val="white"/>
                </a:solidFill>
                <a:latin typeface="Calibri Light" panose="020F0302020204030204"/>
              </a:rPr>
              <a:t> </a:t>
            </a:r>
            <a:r>
              <a:rPr lang="en-US" sz="2800" b="1" cap="small" dirty="0" err="1">
                <a:solidFill>
                  <a:prstClr val="white"/>
                </a:solidFill>
                <a:latin typeface="Calibri Light" panose="020F0302020204030204"/>
              </a:rPr>
              <a:t>Etnea</a:t>
            </a:r>
            <a:r>
              <a:rPr lang="en-US" sz="2500" b="1" cap="small" dirty="0">
                <a:solidFill>
                  <a:prstClr val="white"/>
                </a:solidFill>
                <a:latin typeface="Calibri Light" panose="020F0302020204030204"/>
              </a:rPr>
              <a:t/>
            </a:r>
            <a:br>
              <a:rPr lang="en-US" sz="2500" b="1" cap="small" dirty="0">
                <a:solidFill>
                  <a:prstClr val="white"/>
                </a:solidFill>
                <a:latin typeface="Calibri Light" panose="020F0302020204030204"/>
              </a:rPr>
            </a:br>
            <a:r>
              <a:rPr lang="de-DE" sz="2000" b="1" cap="small" dirty="0">
                <a:solidFill>
                  <a:prstClr val="white"/>
                </a:solidFill>
                <a:latin typeface="Calibri Light" panose="020F0302020204030204"/>
              </a:rPr>
              <a:t>Kräftig und harmonisch, ein sortenreines Olivenöl vom Ätna</a:t>
            </a:r>
            <a:endParaRPr lang="en-US" sz="2800" cap="small" dirty="0">
              <a:solidFill>
                <a:schemeClr val="bg1"/>
              </a:solidFill>
            </a:endParaRPr>
          </a:p>
        </p:txBody>
      </p:sp>
    </p:spTree>
    <p:extLst>
      <p:ext uri="{BB962C8B-B14F-4D97-AF65-F5344CB8AC3E}">
        <p14:creationId xmlns:p14="http://schemas.microsoft.com/office/powerpoint/2010/main" val="278697626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1"/>
          <p:cNvPicPr>
            <a:picLocks noChangeAspect="1"/>
          </p:cNvPicPr>
          <p:nvPr/>
        </p:nvPicPr>
        <p:blipFill rotWithShape="1">
          <a:blip r:embed="rId2">
            <a:extLst>
              <a:ext uri="{28A0092B-C50C-407E-A947-70E740481C1C}">
                <a14:useLocalDpi xmlns:a14="http://schemas.microsoft.com/office/drawing/2010/main" val="0"/>
              </a:ext>
            </a:extLst>
          </a:blip>
          <a:srcRect l="-3709" t="1726" r="3709" b="3617"/>
          <a:stretch/>
        </p:blipFill>
        <p:spPr bwMode="auto">
          <a:xfrm>
            <a:off x="257397" y="842963"/>
            <a:ext cx="1725613" cy="5015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olo 1"/>
          <p:cNvSpPr>
            <a:spLocks noGrp="1" noChangeArrowheads="1"/>
          </p:cNvSpPr>
          <p:nvPr>
            <p:ph type="title"/>
          </p:nvPr>
        </p:nvSpPr>
        <p:spPr>
          <a:xfrm>
            <a:off x="0" y="0"/>
            <a:ext cx="9144000" cy="842963"/>
          </a:xfrm>
          <a:solidFill>
            <a:srgbClr val="007A37"/>
          </a:solidFill>
        </p:spPr>
        <p:txBody>
          <a:bodyPr>
            <a:normAutofit fontScale="90000"/>
          </a:bodyPr>
          <a:lstStyle/>
          <a:p>
            <a:pPr algn="ctr"/>
            <a:r>
              <a:rPr lang="en-US" sz="3600" b="1" cap="small" dirty="0">
                <a:solidFill>
                  <a:prstClr val="white"/>
                </a:solidFill>
                <a:latin typeface="Calibri Light" panose="020F0302020204030204"/>
              </a:rPr>
              <a:t>Olio </a:t>
            </a:r>
            <a:r>
              <a:rPr lang="en-US" sz="3600" b="1" cap="small" dirty="0" err="1" smtClean="0">
                <a:solidFill>
                  <a:prstClr val="white"/>
                </a:solidFill>
                <a:latin typeface="Calibri Light" panose="020F0302020204030204"/>
              </a:rPr>
              <a:t>Milleanni</a:t>
            </a:r>
            <a:r>
              <a:rPr lang="en-US" sz="3600" b="1" cap="small" dirty="0" smtClean="0">
                <a:solidFill>
                  <a:prstClr val="white"/>
                </a:solidFill>
                <a:latin typeface="Calibri Light" panose="020F0302020204030204"/>
              </a:rPr>
              <a:t/>
            </a:r>
            <a:br>
              <a:rPr lang="en-US" sz="3600" b="1" cap="small" dirty="0" smtClean="0">
                <a:solidFill>
                  <a:prstClr val="white"/>
                </a:solidFill>
                <a:latin typeface="Calibri Light" panose="020F0302020204030204"/>
              </a:rPr>
            </a:br>
            <a:r>
              <a:rPr lang="de-DE" sz="2700" b="1" cap="small" dirty="0">
                <a:solidFill>
                  <a:prstClr val="white"/>
                </a:solidFill>
                <a:latin typeface="Calibri Light" panose="020F0302020204030204"/>
              </a:rPr>
              <a:t>Eleganter Verschnitt aus vier traditionellen Olivensorten</a:t>
            </a:r>
            <a:endParaRPr lang="en-US" altLang="it-IT" sz="2700" dirty="0" smtClean="0">
              <a:solidFill>
                <a:schemeClr val="bg1"/>
              </a:solidFill>
            </a:endParaRPr>
          </a:p>
        </p:txBody>
      </p:sp>
      <p:sp>
        <p:nvSpPr>
          <p:cNvPr id="7" name="Rettangolo 9"/>
          <p:cNvSpPr>
            <a:spLocks noChangeArrowheads="1"/>
          </p:cNvSpPr>
          <p:nvPr/>
        </p:nvSpPr>
        <p:spPr bwMode="auto">
          <a:xfrm>
            <a:off x="2308529" y="1114812"/>
            <a:ext cx="6584092" cy="429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nSpc>
                <a:spcPct val="150000"/>
              </a:lnSpc>
              <a:spcAft>
                <a:spcPts val="1000"/>
              </a:spcAft>
            </a:pPr>
            <a:r>
              <a:rPr lang="it-IT" altLang="it-IT" sz="2000" b="1" dirty="0">
                <a:solidFill>
                  <a:srgbClr val="777777"/>
                </a:solidFill>
                <a:latin typeface="Tahoma" panose="020B0604030504040204" pitchFamily="34" charset="0"/>
              </a:rPr>
              <a:t>Bezeichnung</a:t>
            </a:r>
            <a:r>
              <a:rPr lang="it-IT" altLang="it-IT" sz="2000" dirty="0">
                <a:solidFill>
                  <a:srgbClr val="777777"/>
                </a:solidFill>
                <a:latin typeface="Tahoma" panose="020B0604030504040204" pitchFamily="34" charset="0"/>
              </a:rPr>
              <a:t>: </a:t>
            </a:r>
            <a:r>
              <a:rPr lang="it-IT" altLang="it-IT" sz="2000" dirty="0" err="1">
                <a:solidFill>
                  <a:srgbClr val="777777"/>
                </a:solidFill>
                <a:latin typeface="Tahoma" panose="020B0604030504040204" pitchFamily="34" charset="0"/>
              </a:rPr>
              <a:t>Olivenöl</a:t>
            </a:r>
            <a:r>
              <a:rPr lang="it-IT" altLang="it-IT" sz="2000" dirty="0">
                <a:solidFill>
                  <a:srgbClr val="777777"/>
                </a:solidFill>
                <a:latin typeface="Tahoma" panose="020B0604030504040204" pitchFamily="34" charset="0"/>
              </a:rPr>
              <a:t> extra</a:t>
            </a:r>
          </a:p>
          <a:p>
            <a:pPr>
              <a:lnSpc>
                <a:spcPct val="150000"/>
              </a:lnSpc>
              <a:spcAft>
                <a:spcPts val="1000"/>
              </a:spcAft>
            </a:pPr>
            <a:r>
              <a:rPr lang="it-IT" altLang="it-IT" sz="2000" b="1" dirty="0" err="1">
                <a:solidFill>
                  <a:srgbClr val="777777"/>
                </a:solidFill>
                <a:latin typeface="Tahoma" panose="020B0604030504040204" pitchFamily="34" charset="0"/>
              </a:rPr>
              <a:t>Rebsorte</a:t>
            </a:r>
            <a:r>
              <a:rPr lang="it-IT" altLang="it-IT" sz="2000" dirty="0">
                <a:solidFill>
                  <a:srgbClr val="777777"/>
                </a:solidFill>
                <a:latin typeface="Tahoma" panose="020B0604030504040204" pitchFamily="34" charset="0"/>
              </a:rPr>
              <a:t>: </a:t>
            </a:r>
            <a:r>
              <a:rPr lang="it-IT" altLang="it-IT" sz="2000" dirty="0" err="1">
                <a:solidFill>
                  <a:srgbClr val="777777"/>
                </a:solidFill>
                <a:latin typeface="Tahoma" panose="020B0604030504040204" pitchFamily="34" charset="0"/>
              </a:rPr>
              <a:t>Nocellara</a:t>
            </a:r>
            <a:r>
              <a:rPr lang="it-IT" altLang="it-IT" sz="2000" dirty="0">
                <a:solidFill>
                  <a:srgbClr val="777777"/>
                </a:solidFill>
                <a:latin typeface="Tahoma" panose="020B0604030504040204" pitchFamily="34" charset="0"/>
              </a:rPr>
              <a:t> del </a:t>
            </a:r>
            <a:r>
              <a:rPr lang="it-IT" altLang="it-IT" sz="2000" dirty="0" err="1">
                <a:solidFill>
                  <a:srgbClr val="777777"/>
                </a:solidFill>
                <a:latin typeface="Tahoma" panose="020B0604030504040204" pitchFamily="34" charset="0"/>
              </a:rPr>
              <a:t>Belìce</a:t>
            </a:r>
            <a:r>
              <a:rPr lang="it-IT" altLang="it-IT" sz="2000" dirty="0">
                <a:solidFill>
                  <a:srgbClr val="777777"/>
                </a:solidFill>
                <a:latin typeface="Tahoma" panose="020B0604030504040204" pitchFamily="34" charset="0"/>
              </a:rPr>
              <a:t>, </a:t>
            </a:r>
            <a:r>
              <a:rPr lang="it-IT" altLang="it-IT" sz="2000" dirty="0" err="1">
                <a:solidFill>
                  <a:srgbClr val="777777"/>
                </a:solidFill>
                <a:latin typeface="Tahoma" panose="020B0604030504040204" pitchFamily="34" charset="0"/>
              </a:rPr>
              <a:t>Biancolilla</a:t>
            </a:r>
            <a:r>
              <a:rPr lang="it-IT" altLang="it-IT" sz="2000" dirty="0">
                <a:solidFill>
                  <a:srgbClr val="777777"/>
                </a:solidFill>
                <a:latin typeface="Tahoma" panose="020B0604030504040204" pitchFamily="34" charset="0"/>
              </a:rPr>
              <a:t>, Cerasuola und </a:t>
            </a:r>
            <a:r>
              <a:rPr lang="it-IT" altLang="it-IT" sz="2000" dirty="0" err="1">
                <a:solidFill>
                  <a:srgbClr val="777777"/>
                </a:solidFill>
                <a:latin typeface="Tahoma" panose="020B0604030504040204" pitchFamily="34" charset="0"/>
              </a:rPr>
              <a:t>Pidicuddara</a:t>
            </a:r>
            <a:r>
              <a:rPr lang="it-IT" altLang="it-IT" sz="2000" dirty="0">
                <a:solidFill>
                  <a:srgbClr val="777777"/>
                </a:solidFill>
                <a:latin typeface="Tahoma" panose="020B0604030504040204" pitchFamily="34" charset="0"/>
              </a:rPr>
              <a:t>.</a:t>
            </a:r>
          </a:p>
          <a:p>
            <a:pPr>
              <a:lnSpc>
                <a:spcPct val="150000"/>
              </a:lnSpc>
              <a:spcAft>
                <a:spcPts val="1000"/>
              </a:spcAft>
            </a:pPr>
            <a:r>
              <a:rPr lang="it-IT" altLang="it-IT" sz="2000" b="1" dirty="0" err="1">
                <a:solidFill>
                  <a:srgbClr val="777777"/>
                </a:solidFill>
                <a:latin typeface="Tahoma" panose="020B0604030504040204" pitchFamily="34" charset="0"/>
              </a:rPr>
              <a:t>Beschreibung</a:t>
            </a:r>
            <a:r>
              <a:rPr lang="it-IT" altLang="it-IT" sz="2000" dirty="0">
                <a:solidFill>
                  <a:srgbClr val="777777"/>
                </a:solidFill>
                <a:latin typeface="Tahoma" panose="020B0604030504040204" pitchFamily="34" charset="0"/>
              </a:rPr>
              <a:t>: </a:t>
            </a:r>
            <a:r>
              <a:rPr lang="it-IT" altLang="it-IT" sz="2000" dirty="0" err="1">
                <a:solidFill>
                  <a:srgbClr val="777777"/>
                </a:solidFill>
                <a:latin typeface="Tahoma" panose="020B0604030504040204" pitchFamily="34" charset="0"/>
              </a:rPr>
              <a:t>Ein</a:t>
            </a:r>
            <a:r>
              <a:rPr lang="it-IT" altLang="it-IT" sz="2000" dirty="0">
                <a:solidFill>
                  <a:srgbClr val="777777"/>
                </a:solidFill>
                <a:latin typeface="Tahoma" panose="020B0604030504040204" pitchFamily="34" charset="0"/>
              </a:rPr>
              <a:t> </a:t>
            </a:r>
            <a:r>
              <a:rPr lang="it-IT" altLang="it-IT" sz="2000" dirty="0" err="1">
                <a:solidFill>
                  <a:srgbClr val="777777"/>
                </a:solidFill>
                <a:latin typeface="Tahoma" panose="020B0604030504040204" pitchFamily="34" charset="0"/>
              </a:rPr>
              <a:t>angenehm</a:t>
            </a:r>
            <a:r>
              <a:rPr lang="it-IT" altLang="it-IT" sz="2000" dirty="0">
                <a:solidFill>
                  <a:srgbClr val="777777"/>
                </a:solidFill>
                <a:latin typeface="Tahoma" panose="020B0604030504040204" pitchFamily="34" charset="0"/>
              </a:rPr>
              <a:t> </a:t>
            </a:r>
            <a:r>
              <a:rPr lang="it-IT" altLang="it-IT" sz="2000" dirty="0" err="1">
                <a:solidFill>
                  <a:srgbClr val="777777"/>
                </a:solidFill>
                <a:latin typeface="Tahoma" panose="020B0604030504040204" pitchFamily="34" charset="0"/>
              </a:rPr>
              <a:t>pflanzliches</a:t>
            </a:r>
            <a:r>
              <a:rPr lang="it-IT" altLang="it-IT" sz="2000" dirty="0">
                <a:solidFill>
                  <a:srgbClr val="777777"/>
                </a:solidFill>
                <a:latin typeface="Tahoma" panose="020B0604030504040204" pitchFamily="34" charset="0"/>
              </a:rPr>
              <a:t> Bouquet und </a:t>
            </a:r>
            <a:r>
              <a:rPr lang="it-IT" altLang="it-IT" sz="2000" dirty="0" err="1">
                <a:solidFill>
                  <a:srgbClr val="777777"/>
                </a:solidFill>
                <a:latin typeface="Tahoma" panose="020B0604030504040204" pitchFamily="34" charset="0"/>
              </a:rPr>
              <a:t>fruchtige</a:t>
            </a:r>
            <a:r>
              <a:rPr lang="it-IT" altLang="it-IT" sz="2000" dirty="0">
                <a:solidFill>
                  <a:srgbClr val="777777"/>
                </a:solidFill>
                <a:latin typeface="Tahoma" panose="020B0604030504040204" pitchFamily="34" charset="0"/>
              </a:rPr>
              <a:t> </a:t>
            </a:r>
            <a:r>
              <a:rPr lang="it-IT" altLang="it-IT" sz="2000" dirty="0" err="1">
                <a:solidFill>
                  <a:srgbClr val="777777"/>
                </a:solidFill>
                <a:latin typeface="Tahoma" panose="020B0604030504040204" pitchFamily="34" charset="0"/>
              </a:rPr>
              <a:t>Noten</a:t>
            </a:r>
            <a:r>
              <a:rPr lang="it-IT" altLang="it-IT" sz="2000" dirty="0">
                <a:solidFill>
                  <a:srgbClr val="777777"/>
                </a:solidFill>
                <a:latin typeface="Tahoma" panose="020B0604030504040204" pitchFamily="34" charset="0"/>
              </a:rPr>
              <a:t>.</a:t>
            </a:r>
          </a:p>
          <a:p>
            <a:pPr>
              <a:lnSpc>
                <a:spcPct val="150000"/>
              </a:lnSpc>
              <a:spcAft>
                <a:spcPts val="1000"/>
              </a:spcAft>
            </a:pPr>
            <a:r>
              <a:rPr lang="it-IT" altLang="it-IT" sz="2000" b="1" dirty="0" err="1">
                <a:solidFill>
                  <a:srgbClr val="777777"/>
                </a:solidFill>
                <a:latin typeface="Tahoma" panose="020B0604030504040204" pitchFamily="34" charset="0"/>
              </a:rPr>
              <a:t>Pressung</a:t>
            </a:r>
            <a:r>
              <a:rPr lang="it-IT" altLang="it-IT" sz="2000" dirty="0">
                <a:solidFill>
                  <a:srgbClr val="777777"/>
                </a:solidFill>
                <a:latin typeface="Tahoma" panose="020B0604030504040204" pitchFamily="34" charset="0"/>
              </a:rPr>
              <a:t>: </a:t>
            </a:r>
            <a:r>
              <a:rPr lang="it-IT" altLang="it-IT" sz="2000" dirty="0" err="1">
                <a:solidFill>
                  <a:srgbClr val="777777"/>
                </a:solidFill>
                <a:latin typeface="Tahoma" panose="020B0604030504040204" pitchFamily="34" charset="0"/>
              </a:rPr>
              <a:t>Kaltpressung</a:t>
            </a:r>
            <a:r>
              <a:rPr lang="it-IT" altLang="it-IT" sz="2000" dirty="0">
                <a:solidFill>
                  <a:srgbClr val="777777"/>
                </a:solidFill>
                <a:latin typeface="Tahoma" panose="020B0604030504040204" pitchFamily="34" charset="0"/>
              </a:rPr>
              <a:t> </a:t>
            </a:r>
            <a:r>
              <a:rPr lang="it-IT" altLang="it-IT" sz="2000" dirty="0" err="1">
                <a:solidFill>
                  <a:srgbClr val="777777"/>
                </a:solidFill>
                <a:latin typeface="Tahoma" panose="020B0604030504040204" pitchFamily="34" charset="0"/>
              </a:rPr>
              <a:t>mit</a:t>
            </a:r>
            <a:r>
              <a:rPr lang="it-IT" altLang="it-IT" sz="2000" dirty="0">
                <a:solidFill>
                  <a:srgbClr val="777777"/>
                </a:solidFill>
                <a:latin typeface="Tahoma" panose="020B0604030504040204" pitchFamily="34" charset="0"/>
              </a:rPr>
              <a:t> </a:t>
            </a:r>
            <a:r>
              <a:rPr lang="it-IT" altLang="it-IT" sz="2000" dirty="0" err="1">
                <a:solidFill>
                  <a:srgbClr val="777777"/>
                </a:solidFill>
                <a:latin typeface="Tahoma" panose="020B0604030504040204" pitchFamily="34" charset="0"/>
              </a:rPr>
              <a:t>Rühren</a:t>
            </a:r>
            <a:r>
              <a:rPr lang="it-IT" altLang="it-IT" sz="2000" dirty="0">
                <a:solidFill>
                  <a:srgbClr val="777777"/>
                </a:solidFill>
                <a:latin typeface="Tahoma" panose="020B0604030504040204" pitchFamily="34" charset="0"/>
              </a:rPr>
              <a:t> in </a:t>
            </a:r>
            <a:r>
              <a:rPr lang="it-IT" altLang="it-IT" sz="2000" dirty="0" err="1">
                <a:solidFill>
                  <a:srgbClr val="777777"/>
                </a:solidFill>
                <a:latin typeface="Tahoma" panose="020B0604030504040204" pitchFamily="34" charset="0"/>
              </a:rPr>
              <a:t>kontrollierter</a:t>
            </a:r>
            <a:r>
              <a:rPr lang="it-IT" altLang="it-IT" sz="2000" dirty="0">
                <a:solidFill>
                  <a:srgbClr val="777777"/>
                </a:solidFill>
                <a:latin typeface="Tahoma" panose="020B0604030504040204" pitchFamily="34" charset="0"/>
              </a:rPr>
              <a:t> </a:t>
            </a:r>
            <a:r>
              <a:rPr lang="it-IT" altLang="it-IT" sz="2000" dirty="0" err="1">
                <a:solidFill>
                  <a:srgbClr val="777777"/>
                </a:solidFill>
                <a:latin typeface="Tahoma" panose="020B0604030504040204" pitchFamily="34" charset="0"/>
              </a:rPr>
              <a:t>Atmosphäre</a:t>
            </a:r>
            <a:r>
              <a:rPr lang="it-IT" altLang="it-IT" sz="2000" dirty="0">
                <a:solidFill>
                  <a:srgbClr val="777777"/>
                </a:solidFill>
                <a:latin typeface="Tahoma" panose="020B0604030504040204" pitchFamily="34" charset="0"/>
              </a:rPr>
              <a:t>.</a:t>
            </a:r>
          </a:p>
          <a:p>
            <a:pPr>
              <a:lnSpc>
                <a:spcPct val="150000"/>
              </a:lnSpc>
              <a:spcAft>
                <a:spcPts val="1000"/>
              </a:spcAft>
            </a:pPr>
            <a:r>
              <a:rPr lang="it-IT" altLang="it-IT" sz="2000" b="1" dirty="0" err="1">
                <a:solidFill>
                  <a:srgbClr val="777777"/>
                </a:solidFill>
                <a:latin typeface="Tahoma" panose="020B0604030504040204" pitchFamily="34" charset="0"/>
              </a:rPr>
              <a:t>Zu</a:t>
            </a:r>
            <a:r>
              <a:rPr lang="it-IT" altLang="it-IT" sz="2000" b="1" dirty="0">
                <a:solidFill>
                  <a:srgbClr val="777777"/>
                </a:solidFill>
                <a:latin typeface="Tahoma" panose="020B0604030504040204" pitchFamily="34" charset="0"/>
              </a:rPr>
              <a:t> </a:t>
            </a:r>
            <a:r>
              <a:rPr lang="it-IT" altLang="it-IT" sz="2000" b="1" dirty="0" err="1">
                <a:solidFill>
                  <a:srgbClr val="777777"/>
                </a:solidFill>
                <a:latin typeface="Tahoma" panose="020B0604030504040204" pitchFamily="34" charset="0"/>
              </a:rPr>
              <a:t>Tisch</a:t>
            </a:r>
            <a:r>
              <a:rPr lang="it-IT" altLang="it-IT" sz="2000" dirty="0">
                <a:solidFill>
                  <a:srgbClr val="777777"/>
                </a:solidFill>
                <a:latin typeface="Tahoma" panose="020B0604030504040204" pitchFamily="34" charset="0"/>
              </a:rPr>
              <a:t>: </a:t>
            </a:r>
            <a:r>
              <a:rPr lang="it-IT" altLang="it-IT" sz="2000" dirty="0" err="1">
                <a:solidFill>
                  <a:srgbClr val="777777"/>
                </a:solidFill>
                <a:latin typeface="Tahoma" panose="020B0604030504040204" pitchFamily="34" charset="0"/>
              </a:rPr>
              <a:t>Gemüsegerichte</a:t>
            </a:r>
            <a:r>
              <a:rPr lang="it-IT" altLang="it-IT" sz="2000" dirty="0">
                <a:solidFill>
                  <a:srgbClr val="777777"/>
                </a:solidFill>
                <a:latin typeface="Tahoma" panose="020B0604030504040204" pitchFamily="34" charset="0"/>
              </a:rPr>
              <a:t>, </a:t>
            </a:r>
            <a:r>
              <a:rPr lang="it-IT" altLang="it-IT" sz="2000" dirty="0" err="1">
                <a:solidFill>
                  <a:srgbClr val="777777"/>
                </a:solidFill>
                <a:latin typeface="Tahoma" panose="020B0604030504040204" pitchFamily="34" charset="0"/>
              </a:rPr>
              <a:t>Fisch</a:t>
            </a:r>
            <a:r>
              <a:rPr lang="it-IT" altLang="it-IT" sz="2000" dirty="0">
                <a:solidFill>
                  <a:srgbClr val="777777"/>
                </a:solidFill>
                <a:latin typeface="Tahoma" panose="020B0604030504040204" pitchFamily="34" charset="0"/>
              </a:rPr>
              <a:t> und </a:t>
            </a:r>
            <a:r>
              <a:rPr lang="it-IT" altLang="it-IT" sz="2000" dirty="0" err="1">
                <a:solidFill>
                  <a:srgbClr val="777777"/>
                </a:solidFill>
                <a:latin typeface="Tahoma" panose="020B0604030504040204" pitchFamily="34" charset="0"/>
              </a:rPr>
              <a:t>Fleisch</a:t>
            </a:r>
            <a:r>
              <a:rPr lang="it-IT" altLang="it-IT" sz="2000" dirty="0">
                <a:solidFill>
                  <a:srgbClr val="777777"/>
                </a:solidFill>
                <a:latin typeface="Tahoma" panose="020B0604030504040204" pitchFamily="34" charset="0"/>
              </a:rPr>
              <a:t> </a:t>
            </a:r>
            <a:r>
              <a:rPr lang="it-IT" altLang="it-IT" sz="2000" dirty="0" err="1">
                <a:solidFill>
                  <a:srgbClr val="777777"/>
                </a:solidFill>
                <a:latin typeface="Tahoma" panose="020B0604030504040204" pitchFamily="34" charset="0"/>
              </a:rPr>
              <a:t>vom</a:t>
            </a:r>
            <a:r>
              <a:rPr lang="it-IT" altLang="it-IT" sz="2000" dirty="0">
                <a:solidFill>
                  <a:srgbClr val="777777"/>
                </a:solidFill>
                <a:latin typeface="Tahoma" panose="020B0604030504040204" pitchFamily="34" charset="0"/>
              </a:rPr>
              <a:t> Grill.</a:t>
            </a:r>
            <a:endParaRPr lang="it-IT" altLang="it-IT" sz="2000" dirty="0">
              <a:solidFill>
                <a:srgbClr val="777777"/>
              </a:solidFill>
              <a:latin typeface="Tahoma" panose="020B0604030504040204" pitchFamily="34" charset="0"/>
            </a:endParaRPr>
          </a:p>
        </p:txBody>
      </p:sp>
    </p:spTree>
    <p:extLst>
      <p:ext uri="{BB962C8B-B14F-4D97-AF65-F5344CB8AC3E}">
        <p14:creationId xmlns:p14="http://schemas.microsoft.com/office/powerpoint/2010/main" val="240362840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1"/>
          <p:cNvPicPr>
            <a:picLocks noChangeAspect="1"/>
          </p:cNvPicPr>
          <p:nvPr/>
        </p:nvPicPr>
        <p:blipFill>
          <a:blip r:embed="rId2">
            <a:extLst>
              <a:ext uri="{28A0092B-C50C-407E-A947-70E740481C1C}">
                <a14:useLocalDpi xmlns:a14="http://schemas.microsoft.com/office/drawing/2010/main" val="0"/>
              </a:ext>
            </a:extLst>
          </a:blip>
          <a:srcRect l="5920"/>
          <a:stretch>
            <a:fillRect/>
          </a:stretch>
        </p:blipFill>
        <p:spPr bwMode="auto">
          <a:xfrm>
            <a:off x="402306" y="1023939"/>
            <a:ext cx="1866486" cy="4636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olo 1"/>
          <p:cNvSpPr>
            <a:spLocks noGrp="1" noChangeArrowheads="1"/>
          </p:cNvSpPr>
          <p:nvPr>
            <p:ph type="title"/>
          </p:nvPr>
        </p:nvSpPr>
        <p:spPr>
          <a:xfrm>
            <a:off x="0" y="0"/>
            <a:ext cx="9144000" cy="842963"/>
          </a:xfrm>
          <a:solidFill>
            <a:srgbClr val="007A37"/>
          </a:solidFill>
        </p:spPr>
        <p:txBody>
          <a:bodyPr>
            <a:normAutofit fontScale="90000"/>
          </a:bodyPr>
          <a:lstStyle/>
          <a:p>
            <a:pPr algn="ctr"/>
            <a:r>
              <a:rPr lang="it-IT" sz="3600" b="1" cap="small" dirty="0">
                <a:solidFill>
                  <a:prstClr val="white"/>
                </a:solidFill>
                <a:latin typeface="Calibri Light" panose="020F0302020204030204"/>
              </a:rPr>
              <a:t>Grappa Mille e una Notte</a:t>
            </a:r>
            <a:r>
              <a:rPr lang="en-US" sz="2500" b="1" cap="small" dirty="0">
                <a:solidFill>
                  <a:prstClr val="white"/>
                </a:solidFill>
                <a:latin typeface="Calibri Light" panose="020F0302020204030204"/>
              </a:rPr>
              <a:t/>
            </a:r>
            <a:br>
              <a:rPr lang="en-US" sz="2500" b="1" cap="small" dirty="0">
                <a:solidFill>
                  <a:prstClr val="white"/>
                </a:solidFill>
                <a:latin typeface="Calibri Light" panose="020F0302020204030204"/>
              </a:rPr>
            </a:br>
            <a:r>
              <a:rPr lang="it-IT" sz="2200" b="1" cap="small" dirty="0" err="1">
                <a:solidFill>
                  <a:prstClr val="white"/>
                </a:solidFill>
                <a:latin typeface="Calibri Light" panose="020F0302020204030204"/>
              </a:rPr>
              <a:t>Weich</a:t>
            </a:r>
            <a:r>
              <a:rPr lang="it-IT" sz="2200" b="1" cap="small" dirty="0">
                <a:solidFill>
                  <a:prstClr val="white"/>
                </a:solidFill>
                <a:latin typeface="Calibri Light" panose="020F0302020204030204"/>
              </a:rPr>
              <a:t> und </a:t>
            </a:r>
            <a:r>
              <a:rPr lang="it-IT" sz="2200" b="1" cap="small" dirty="0" err="1">
                <a:solidFill>
                  <a:prstClr val="white"/>
                </a:solidFill>
                <a:latin typeface="Calibri Light" panose="020F0302020204030204"/>
              </a:rPr>
              <a:t>raffiniert</a:t>
            </a:r>
            <a:endParaRPr lang="en-US" altLang="it-IT" sz="2200" dirty="0" smtClean="0">
              <a:solidFill>
                <a:schemeClr val="bg1"/>
              </a:solidFill>
            </a:endParaRPr>
          </a:p>
        </p:txBody>
      </p:sp>
      <p:sp>
        <p:nvSpPr>
          <p:cNvPr id="7" name="Rettangolo 9"/>
          <p:cNvSpPr>
            <a:spLocks noChangeArrowheads="1"/>
          </p:cNvSpPr>
          <p:nvPr/>
        </p:nvSpPr>
        <p:spPr bwMode="auto">
          <a:xfrm>
            <a:off x="2425185" y="1138238"/>
            <a:ext cx="6397539" cy="4170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nSpc>
                <a:spcPct val="150000"/>
              </a:lnSpc>
              <a:spcAft>
                <a:spcPts val="1000"/>
              </a:spcAft>
            </a:pPr>
            <a:r>
              <a:rPr lang="de-DE" altLang="it-IT" sz="2000" b="1" dirty="0">
                <a:solidFill>
                  <a:srgbClr val="777777"/>
                </a:solidFill>
                <a:latin typeface="Tahoma" panose="020B0604030504040204" pitchFamily="34" charset="0"/>
              </a:rPr>
              <a:t>Bezeichnung</a:t>
            </a:r>
            <a:r>
              <a:rPr lang="de-DE" altLang="it-IT" sz="2000" dirty="0">
                <a:solidFill>
                  <a:srgbClr val="777777"/>
                </a:solidFill>
                <a:latin typeface="Tahoma" panose="020B0604030504040204" pitchFamily="34" charset="0"/>
              </a:rPr>
              <a:t>: Grappa, in kleinen Eichenfässern gereift.</a:t>
            </a:r>
          </a:p>
          <a:p>
            <a:pPr>
              <a:lnSpc>
                <a:spcPct val="150000"/>
              </a:lnSpc>
              <a:spcAft>
                <a:spcPts val="1000"/>
              </a:spcAft>
            </a:pPr>
            <a:r>
              <a:rPr lang="de-DE" altLang="it-IT" sz="2000" b="1" dirty="0">
                <a:solidFill>
                  <a:srgbClr val="777777"/>
                </a:solidFill>
                <a:latin typeface="Tahoma" panose="020B0604030504040204" pitchFamily="34" charset="0"/>
              </a:rPr>
              <a:t>Rebsorte</a:t>
            </a:r>
            <a:r>
              <a:rPr lang="de-DE" altLang="it-IT" sz="2000" dirty="0">
                <a:solidFill>
                  <a:srgbClr val="777777"/>
                </a:solidFill>
                <a:latin typeface="Tahoma" panose="020B0604030504040204" pitchFamily="34" charset="0"/>
              </a:rPr>
              <a:t>: Von den wertvollen roten Trauben des Weins „Mille e </a:t>
            </a:r>
            <a:r>
              <a:rPr lang="de-DE" altLang="it-IT" sz="2000" dirty="0" err="1">
                <a:solidFill>
                  <a:srgbClr val="777777"/>
                </a:solidFill>
                <a:latin typeface="Tahoma" panose="020B0604030504040204" pitchFamily="34" charset="0"/>
              </a:rPr>
              <a:t>una</a:t>
            </a:r>
            <a:r>
              <a:rPr lang="de-DE" altLang="it-IT" sz="2000" dirty="0">
                <a:solidFill>
                  <a:srgbClr val="777777"/>
                </a:solidFill>
                <a:latin typeface="Tahoma" panose="020B0604030504040204" pitchFamily="34" charset="0"/>
              </a:rPr>
              <a:t> </a:t>
            </a:r>
            <a:r>
              <a:rPr lang="de-DE" altLang="it-IT" sz="2000" dirty="0" err="1">
                <a:solidFill>
                  <a:srgbClr val="777777"/>
                </a:solidFill>
                <a:latin typeface="Tahoma" panose="020B0604030504040204" pitchFamily="34" charset="0"/>
              </a:rPr>
              <a:t>Notte</a:t>
            </a:r>
            <a:r>
              <a:rPr lang="de-DE" altLang="it-IT" sz="2000" dirty="0">
                <a:solidFill>
                  <a:srgbClr val="777777"/>
                </a:solidFill>
                <a:latin typeface="Tahoma" panose="020B0604030504040204" pitchFamily="34" charset="0"/>
              </a:rPr>
              <a:t>“.</a:t>
            </a:r>
          </a:p>
          <a:p>
            <a:pPr>
              <a:lnSpc>
                <a:spcPct val="150000"/>
              </a:lnSpc>
              <a:spcAft>
                <a:spcPts val="1000"/>
              </a:spcAft>
            </a:pPr>
            <a:r>
              <a:rPr lang="de-DE" altLang="it-IT" sz="2000" b="1" dirty="0">
                <a:solidFill>
                  <a:srgbClr val="777777"/>
                </a:solidFill>
                <a:latin typeface="Tahoma" panose="020B0604030504040204" pitchFamily="34" charset="0"/>
              </a:rPr>
              <a:t>Beschreibung</a:t>
            </a:r>
            <a:r>
              <a:rPr lang="de-DE" altLang="it-IT" sz="2000" dirty="0">
                <a:solidFill>
                  <a:srgbClr val="777777"/>
                </a:solidFill>
                <a:latin typeface="Tahoma" panose="020B0604030504040204" pitchFamily="34" charset="0"/>
              </a:rPr>
              <a:t>: Noten von getrocknetem und geröstetem Obst und eingekochten Früchten, die sich mit </a:t>
            </a:r>
            <a:r>
              <a:rPr lang="de-DE" altLang="it-IT" sz="2000" dirty="0" err="1">
                <a:solidFill>
                  <a:srgbClr val="777777"/>
                </a:solidFill>
                <a:latin typeface="Tahoma" panose="020B0604030504040204" pitchFamily="34" charset="0"/>
              </a:rPr>
              <a:t>Honigund</a:t>
            </a:r>
            <a:r>
              <a:rPr lang="de-DE" altLang="it-IT" sz="2000" dirty="0">
                <a:solidFill>
                  <a:srgbClr val="777777"/>
                </a:solidFill>
                <a:latin typeface="Tahoma" panose="020B0604030504040204" pitchFamily="34" charset="0"/>
              </a:rPr>
              <a:t> Vanillenoten abwechseln.</a:t>
            </a:r>
          </a:p>
          <a:p>
            <a:pPr>
              <a:lnSpc>
                <a:spcPct val="150000"/>
              </a:lnSpc>
              <a:spcAft>
                <a:spcPts val="1000"/>
              </a:spcAft>
            </a:pPr>
            <a:r>
              <a:rPr lang="de-DE" altLang="it-IT" sz="2000" b="1" dirty="0">
                <a:solidFill>
                  <a:srgbClr val="777777"/>
                </a:solidFill>
                <a:latin typeface="Tahoma" panose="020B0604030504040204" pitchFamily="34" charset="0"/>
              </a:rPr>
              <a:t>Zu Tisch</a:t>
            </a:r>
            <a:r>
              <a:rPr lang="de-DE" altLang="it-IT" sz="2000" dirty="0">
                <a:solidFill>
                  <a:srgbClr val="777777"/>
                </a:solidFill>
                <a:latin typeface="Tahoma" panose="020B0604030504040204" pitchFamily="34" charset="0"/>
              </a:rPr>
              <a:t>: Bitterschokolade und Trockenfrüchte.</a:t>
            </a:r>
            <a:endParaRPr lang="de-DE" altLang="it-IT" sz="2000" dirty="0">
              <a:solidFill>
                <a:srgbClr val="777777"/>
              </a:solidFill>
              <a:latin typeface="Tahoma" panose="020B0604030504040204" pitchFamily="34" charset="0"/>
            </a:endParaRPr>
          </a:p>
        </p:txBody>
      </p:sp>
    </p:spTree>
    <p:extLst>
      <p:ext uri="{BB962C8B-B14F-4D97-AF65-F5344CB8AC3E}">
        <p14:creationId xmlns:p14="http://schemas.microsoft.com/office/powerpoint/2010/main" val="13640539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99646" y="1206500"/>
            <a:ext cx="1840050" cy="42526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olo 1"/>
          <p:cNvSpPr>
            <a:spLocks noGrp="1" noChangeArrowheads="1"/>
          </p:cNvSpPr>
          <p:nvPr>
            <p:ph type="title"/>
          </p:nvPr>
        </p:nvSpPr>
        <p:spPr>
          <a:xfrm>
            <a:off x="0" y="0"/>
            <a:ext cx="9144000" cy="842963"/>
          </a:xfrm>
          <a:solidFill>
            <a:srgbClr val="007A37"/>
          </a:solidFill>
        </p:spPr>
        <p:txBody>
          <a:bodyPr>
            <a:normAutofit fontScale="90000"/>
          </a:bodyPr>
          <a:lstStyle/>
          <a:p>
            <a:pPr algn="ctr"/>
            <a:r>
              <a:rPr lang="it-IT" sz="3600" b="1" cap="small" dirty="0">
                <a:solidFill>
                  <a:prstClr val="white"/>
                </a:solidFill>
                <a:latin typeface="Calibri Light" panose="020F0302020204030204"/>
              </a:rPr>
              <a:t>Grappa Ben </a:t>
            </a:r>
            <a:r>
              <a:rPr lang="it-IT" sz="3600" b="1" cap="small" dirty="0" err="1">
                <a:solidFill>
                  <a:prstClr val="white"/>
                </a:solidFill>
                <a:latin typeface="Calibri Light" panose="020F0302020204030204"/>
              </a:rPr>
              <a:t>Ryé</a:t>
            </a:r>
            <a:r>
              <a:rPr lang="en-US" sz="3200" b="1" cap="small" dirty="0">
                <a:solidFill>
                  <a:prstClr val="white"/>
                </a:solidFill>
                <a:latin typeface="Calibri Light" panose="020F0302020204030204"/>
              </a:rPr>
              <a:t/>
            </a:r>
            <a:br>
              <a:rPr lang="en-US" sz="3200" b="1" cap="small" dirty="0">
                <a:solidFill>
                  <a:prstClr val="white"/>
                </a:solidFill>
                <a:latin typeface="Calibri Light" panose="020F0302020204030204"/>
              </a:rPr>
            </a:br>
            <a:r>
              <a:rPr lang="it-IT" sz="2200" b="1" cap="small" dirty="0" err="1">
                <a:solidFill>
                  <a:prstClr val="white"/>
                </a:solidFill>
                <a:latin typeface="Calibri Light" panose="020F0302020204030204"/>
              </a:rPr>
              <a:t>Außergewöhnlich</a:t>
            </a:r>
            <a:r>
              <a:rPr lang="it-IT" sz="2200" b="1" cap="small" dirty="0">
                <a:solidFill>
                  <a:prstClr val="white"/>
                </a:solidFill>
                <a:latin typeface="Calibri Light" panose="020F0302020204030204"/>
              </a:rPr>
              <a:t> </a:t>
            </a:r>
            <a:r>
              <a:rPr lang="it-IT" sz="2200" b="1" cap="small" dirty="0" err="1">
                <a:solidFill>
                  <a:prstClr val="white"/>
                </a:solidFill>
                <a:latin typeface="Calibri Light" panose="020F0302020204030204"/>
              </a:rPr>
              <a:t>reichhaltige</a:t>
            </a:r>
            <a:r>
              <a:rPr lang="it-IT" sz="2200" b="1" cap="small" dirty="0">
                <a:solidFill>
                  <a:prstClr val="white"/>
                </a:solidFill>
                <a:latin typeface="Calibri Light" panose="020F0302020204030204"/>
              </a:rPr>
              <a:t> </a:t>
            </a:r>
            <a:r>
              <a:rPr lang="it-IT" sz="2200" b="1" cap="small" dirty="0" err="1">
                <a:solidFill>
                  <a:prstClr val="white"/>
                </a:solidFill>
                <a:latin typeface="Calibri Light" panose="020F0302020204030204"/>
              </a:rPr>
              <a:t>Aromen</a:t>
            </a:r>
            <a:endParaRPr lang="en-US" altLang="it-IT" sz="2200" dirty="0" smtClean="0">
              <a:solidFill>
                <a:schemeClr val="bg1"/>
              </a:solidFill>
            </a:endParaRPr>
          </a:p>
        </p:txBody>
      </p:sp>
      <p:sp>
        <p:nvSpPr>
          <p:cNvPr id="7" name="Rettangolo 9"/>
          <p:cNvSpPr>
            <a:spLocks noChangeArrowheads="1"/>
          </p:cNvSpPr>
          <p:nvPr/>
        </p:nvSpPr>
        <p:spPr bwMode="auto">
          <a:xfrm>
            <a:off x="2338688" y="1048178"/>
            <a:ext cx="6637671" cy="4632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nSpc>
                <a:spcPct val="150000"/>
              </a:lnSpc>
              <a:spcAft>
                <a:spcPts val="1000"/>
              </a:spcAft>
            </a:pPr>
            <a:r>
              <a:rPr lang="de-DE" altLang="it-IT" sz="2000" b="1" dirty="0">
                <a:solidFill>
                  <a:srgbClr val="777777"/>
                </a:solidFill>
                <a:latin typeface="Tahoma" panose="020B0604030504040204" pitchFamily="34" charset="0"/>
              </a:rPr>
              <a:t>Bezeichnung</a:t>
            </a:r>
            <a:r>
              <a:rPr lang="de-DE" altLang="it-IT" sz="2000" dirty="0">
                <a:solidFill>
                  <a:srgbClr val="777777"/>
                </a:solidFill>
                <a:latin typeface="Tahoma" panose="020B0604030504040204" pitchFamily="34" charset="0"/>
              </a:rPr>
              <a:t>: Grappa, in kleinen Eichenfässern gereift.</a:t>
            </a:r>
          </a:p>
          <a:p>
            <a:pPr>
              <a:lnSpc>
                <a:spcPct val="150000"/>
              </a:lnSpc>
              <a:spcAft>
                <a:spcPts val="1000"/>
              </a:spcAft>
            </a:pPr>
            <a:r>
              <a:rPr lang="de-DE" altLang="it-IT" sz="2000" b="1" dirty="0">
                <a:solidFill>
                  <a:srgbClr val="777777"/>
                </a:solidFill>
                <a:latin typeface="Tahoma" panose="020B0604030504040204" pitchFamily="34" charset="0"/>
              </a:rPr>
              <a:t>Rebsorte</a:t>
            </a:r>
            <a:r>
              <a:rPr lang="de-DE" altLang="it-IT" sz="2000" dirty="0">
                <a:solidFill>
                  <a:srgbClr val="777777"/>
                </a:solidFill>
                <a:latin typeface="Tahoma" panose="020B0604030504040204" pitchFamily="34" charset="0"/>
              </a:rPr>
              <a:t>: von den wertvollen </a:t>
            </a:r>
            <a:r>
              <a:rPr lang="de-DE" altLang="it-IT" sz="2000" dirty="0" err="1">
                <a:solidFill>
                  <a:srgbClr val="777777"/>
                </a:solidFill>
                <a:latin typeface="Tahoma" panose="020B0604030504040204" pitchFamily="34" charset="0"/>
              </a:rPr>
              <a:t>Zibibbo</a:t>
            </a:r>
            <a:r>
              <a:rPr lang="de-DE" altLang="it-IT" sz="2000" dirty="0">
                <a:solidFill>
                  <a:srgbClr val="777777"/>
                </a:solidFill>
                <a:latin typeface="Tahoma" panose="020B0604030504040204" pitchFamily="34" charset="0"/>
              </a:rPr>
              <a:t>-Trauben des Weins „Ben </a:t>
            </a:r>
            <a:r>
              <a:rPr lang="de-DE" altLang="it-IT" sz="2000" dirty="0" err="1">
                <a:solidFill>
                  <a:srgbClr val="777777"/>
                </a:solidFill>
                <a:latin typeface="Tahoma" panose="020B0604030504040204" pitchFamily="34" charset="0"/>
              </a:rPr>
              <a:t>Ryé</a:t>
            </a:r>
            <a:r>
              <a:rPr lang="de-DE" altLang="it-IT" sz="2000" dirty="0">
                <a:solidFill>
                  <a:srgbClr val="777777"/>
                </a:solidFill>
                <a:latin typeface="Tahoma" panose="020B0604030504040204" pitchFamily="34" charset="0"/>
              </a:rPr>
              <a:t>“.</a:t>
            </a:r>
          </a:p>
          <a:p>
            <a:pPr>
              <a:lnSpc>
                <a:spcPct val="150000"/>
              </a:lnSpc>
              <a:spcAft>
                <a:spcPts val="1000"/>
              </a:spcAft>
            </a:pPr>
            <a:r>
              <a:rPr lang="de-DE" altLang="it-IT" sz="2000" b="1" dirty="0">
                <a:solidFill>
                  <a:srgbClr val="777777"/>
                </a:solidFill>
                <a:latin typeface="Tahoma" panose="020B0604030504040204" pitchFamily="34" charset="0"/>
              </a:rPr>
              <a:t>Beschreibung</a:t>
            </a:r>
            <a:r>
              <a:rPr lang="de-DE" altLang="it-IT" sz="2000" dirty="0">
                <a:solidFill>
                  <a:srgbClr val="777777"/>
                </a:solidFill>
                <a:latin typeface="Tahoma" panose="020B0604030504040204" pitchFamily="34" charset="0"/>
              </a:rPr>
              <a:t>: Noten von Zitrusfrüchten sowie frischen und kandierten Früchten (</a:t>
            </a:r>
            <a:r>
              <a:rPr lang="de-DE" altLang="it-IT" sz="2000" dirty="0" err="1">
                <a:solidFill>
                  <a:srgbClr val="777777"/>
                </a:solidFill>
                <a:latin typeface="Tahoma" panose="020B0604030504040204" pitchFamily="34" charset="0"/>
              </a:rPr>
              <a:t>Zitronatzitrone</a:t>
            </a:r>
            <a:r>
              <a:rPr lang="de-DE" altLang="it-IT" sz="2000" dirty="0">
                <a:solidFill>
                  <a:srgbClr val="777777"/>
                </a:solidFill>
                <a:latin typeface="Tahoma" panose="020B0604030504040204" pitchFamily="34" charset="0"/>
              </a:rPr>
              <a:t>, Pfirsich, Aprikose und exotische Obstsorten), die sich mit einem delikaten Vanilleduft verbinden.</a:t>
            </a:r>
          </a:p>
          <a:p>
            <a:pPr>
              <a:lnSpc>
                <a:spcPct val="150000"/>
              </a:lnSpc>
              <a:spcAft>
                <a:spcPts val="1000"/>
              </a:spcAft>
            </a:pPr>
            <a:r>
              <a:rPr lang="de-DE" altLang="it-IT" sz="2000" b="1" dirty="0">
                <a:solidFill>
                  <a:srgbClr val="777777"/>
                </a:solidFill>
                <a:latin typeface="Tahoma" panose="020B0604030504040204" pitchFamily="34" charset="0"/>
              </a:rPr>
              <a:t>Zu Tisch</a:t>
            </a:r>
            <a:r>
              <a:rPr lang="de-DE" altLang="it-IT" sz="2000" dirty="0">
                <a:solidFill>
                  <a:srgbClr val="777777"/>
                </a:solidFill>
                <a:latin typeface="Tahoma" panose="020B0604030504040204" pitchFamily="34" charset="0"/>
              </a:rPr>
              <a:t>: Süßes Gebäck sowie halbgereifte und pikante Käsesorten.</a:t>
            </a:r>
          </a:p>
        </p:txBody>
      </p:sp>
    </p:spTree>
    <p:extLst>
      <p:ext uri="{BB962C8B-B14F-4D97-AF65-F5344CB8AC3E}">
        <p14:creationId xmlns:p14="http://schemas.microsoft.com/office/powerpoint/2010/main" val="330288922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p:cNvPicPr>
            <a:picLocks noGrp="1" noChangeAspect="1"/>
          </p:cNvPicPr>
          <p:nvPr>
            <p:ph idx="1"/>
          </p:nvPr>
        </p:nvPicPr>
        <p:blipFill rotWithShape="1">
          <a:blip r:embed="rId2"/>
          <a:srcRect l="5086" r="8364"/>
          <a:stretch/>
        </p:blipFill>
        <p:spPr>
          <a:xfrm>
            <a:off x="-18288" y="0"/>
            <a:ext cx="9180576" cy="6858000"/>
          </a:xfrm>
          <a:prstGeom prst="rect">
            <a:avLst/>
          </a:prstGeom>
        </p:spPr>
      </p:pic>
    </p:spTree>
    <p:extLst>
      <p:ext uri="{BB962C8B-B14F-4D97-AF65-F5344CB8AC3E}">
        <p14:creationId xmlns:p14="http://schemas.microsoft.com/office/powerpoint/2010/main" val="23320298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extLst>
          </p:cNvPr>
          <p:cNvSpPr txBox="1">
            <a:spLocks noChangeArrowheads="1"/>
          </p:cNvSpPr>
          <p:nvPr/>
        </p:nvSpPr>
        <p:spPr>
          <a:xfrm>
            <a:off x="100206" y="188913"/>
            <a:ext cx="8934064" cy="576262"/>
          </a:xfrm>
          <a:prstGeom prst="rect">
            <a:avLst/>
          </a:prstGeom>
        </p:spPr>
        <p:txBody>
          <a:bodyPr/>
          <a:lstStyle/>
          <a:p>
            <a:pPr algn="ctr">
              <a:spcAft>
                <a:spcPts val="600"/>
              </a:spcAft>
              <a:defRPr/>
            </a:pPr>
            <a:r>
              <a:rPr lang="de-DE" sz="3200" cap="small" dirty="0">
                <a:solidFill>
                  <a:schemeClr val="accent2"/>
                </a:solidFill>
                <a:latin typeface="Tahoma" pitchFamily="34" charset="0"/>
              </a:rPr>
              <a:t>Donnafugata: ein Name, der von Sizilien spricht</a:t>
            </a:r>
          </a:p>
          <a:p>
            <a:pPr algn="ctr" eaLnBrk="1" fontAlgn="auto" hangingPunct="1">
              <a:spcBef>
                <a:spcPts val="0"/>
              </a:spcBef>
              <a:spcAft>
                <a:spcPts val="0"/>
              </a:spcAft>
              <a:defRPr/>
            </a:pPr>
            <a:endParaRPr lang="it-IT" sz="3200" dirty="0">
              <a:solidFill>
                <a:schemeClr val="accent1"/>
              </a:solidFill>
              <a:latin typeface="Tahoma" pitchFamily="34" charset="0"/>
            </a:endParaRPr>
          </a:p>
        </p:txBody>
      </p:sp>
      <p:pic>
        <p:nvPicPr>
          <p:cNvPr id="5" name="Immagine 1"/>
          <p:cNvPicPr>
            <a:picLocks noChangeAspect="1"/>
          </p:cNvPicPr>
          <p:nvPr/>
        </p:nvPicPr>
        <p:blipFill>
          <a:blip r:embed="rId2">
            <a:extLst>
              <a:ext uri="{28A0092B-C50C-407E-A947-70E740481C1C}">
                <a14:useLocalDpi xmlns:a14="http://schemas.microsoft.com/office/drawing/2010/main" val="0"/>
              </a:ext>
            </a:extLst>
          </a:blip>
          <a:srcRect l="19341" t="50270" r="61086" b="15688"/>
          <a:stretch>
            <a:fillRect/>
          </a:stretch>
        </p:blipFill>
        <p:spPr bwMode="auto">
          <a:xfrm>
            <a:off x="6536206" y="3674898"/>
            <a:ext cx="2106894" cy="20608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ttangolo 2"/>
          <p:cNvSpPr>
            <a:spLocks noChangeArrowheads="1"/>
          </p:cNvSpPr>
          <p:nvPr/>
        </p:nvSpPr>
        <p:spPr bwMode="auto">
          <a:xfrm>
            <a:off x="214313" y="1289050"/>
            <a:ext cx="8705850" cy="1876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nSpc>
                <a:spcPct val="150000"/>
              </a:lnSpc>
              <a:spcBef>
                <a:spcPct val="0"/>
              </a:spcBef>
            </a:pPr>
            <a:r>
              <a:rPr lang="de-DE" altLang="it-IT" sz="2000" dirty="0">
                <a:solidFill>
                  <a:srgbClr val="777777"/>
                </a:solidFill>
                <a:latin typeface="Tahoma" panose="020B0604030504040204" pitchFamily="34" charset="0"/>
              </a:rPr>
              <a:t>Der Name Donnafugata nimmt Bezug auf den Roman „</a:t>
            </a:r>
            <a:r>
              <a:rPr lang="de-DE" altLang="it-IT" sz="2000" b="1" dirty="0">
                <a:solidFill>
                  <a:srgbClr val="777777"/>
                </a:solidFill>
                <a:latin typeface="Tahoma" panose="020B0604030504040204" pitchFamily="34" charset="0"/>
              </a:rPr>
              <a:t>Der Leopard</a:t>
            </a:r>
            <a:r>
              <a:rPr lang="de-DE" altLang="it-IT" sz="2000" dirty="0">
                <a:solidFill>
                  <a:srgbClr val="777777"/>
                </a:solidFill>
                <a:latin typeface="Tahoma" panose="020B0604030504040204" pitchFamily="34" charset="0"/>
              </a:rPr>
              <a:t>“ von </a:t>
            </a:r>
            <a:r>
              <a:rPr lang="de-DE" altLang="it-IT" sz="2000" dirty="0" err="1">
                <a:solidFill>
                  <a:srgbClr val="777777"/>
                </a:solidFill>
                <a:latin typeface="Tahoma" panose="020B0604030504040204" pitchFamily="34" charset="0"/>
              </a:rPr>
              <a:t>Tomasi</a:t>
            </a:r>
            <a:r>
              <a:rPr lang="de-DE" altLang="it-IT" sz="2000" dirty="0">
                <a:solidFill>
                  <a:srgbClr val="777777"/>
                </a:solidFill>
                <a:latin typeface="Tahoma" panose="020B0604030504040204" pitchFamily="34" charset="0"/>
              </a:rPr>
              <a:t> di </a:t>
            </a:r>
            <a:r>
              <a:rPr lang="de-DE" altLang="it-IT" sz="2000" dirty="0" err="1">
                <a:solidFill>
                  <a:srgbClr val="777777"/>
                </a:solidFill>
                <a:latin typeface="Tahoma" panose="020B0604030504040204" pitchFamily="34" charset="0"/>
              </a:rPr>
              <a:t>Lampedusa</a:t>
            </a:r>
            <a:r>
              <a:rPr lang="de-DE" altLang="it-IT" sz="2000" dirty="0">
                <a:solidFill>
                  <a:srgbClr val="777777"/>
                </a:solidFill>
                <a:latin typeface="Tahoma" panose="020B0604030504040204" pitchFamily="34" charset="0"/>
              </a:rPr>
              <a:t>. Donnafugata bedeutet „Frau auf der </a:t>
            </a:r>
            <a:r>
              <a:rPr lang="de-DE" altLang="it-IT" sz="2000" dirty="0" err="1">
                <a:solidFill>
                  <a:srgbClr val="777777"/>
                </a:solidFill>
                <a:latin typeface="Tahoma" panose="020B0604030504040204" pitchFamily="34" charset="0"/>
              </a:rPr>
              <a:t>Flucht“und</a:t>
            </a:r>
            <a:r>
              <a:rPr lang="de-DE" altLang="it-IT" sz="2000" dirty="0">
                <a:solidFill>
                  <a:srgbClr val="777777"/>
                </a:solidFill>
                <a:latin typeface="Tahoma" panose="020B0604030504040204" pitchFamily="34" charset="0"/>
              </a:rPr>
              <a:t> erinnert an die Geschichte einer Königin, die in diesem Teil Siziliens, in dem heute die Weinberge des Betriebs liegen, Zuflucht fand.</a:t>
            </a:r>
            <a:endParaRPr lang="de-DE" altLang="it-IT" sz="2000" dirty="0">
              <a:solidFill>
                <a:srgbClr val="777777"/>
              </a:solidFill>
              <a:latin typeface="Tahoma" panose="020B0604030504040204" pitchFamily="34" charset="0"/>
            </a:endParaRPr>
          </a:p>
        </p:txBody>
      </p:sp>
      <p:sp>
        <p:nvSpPr>
          <p:cNvPr id="7" name="Rettangolo 3"/>
          <p:cNvSpPr>
            <a:spLocks noChangeArrowheads="1"/>
          </p:cNvSpPr>
          <p:nvPr/>
        </p:nvSpPr>
        <p:spPr bwMode="auto">
          <a:xfrm>
            <a:off x="242022" y="3635247"/>
            <a:ext cx="6405943" cy="1414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nSpc>
                <a:spcPct val="150000"/>
              </a:lnSpc>
              <a:spcBef>
                <a:spcPct val="0"/>
              </a:spcBef>
            </a:pPr>
            <a:r>
              <a:rPr lang="de-DE" altLang="it-IT" sz="2000" dirty="0">
                <a:solidFill>
                  <a:srgbClr val="777777"/>
                </a:solidFill>
                <a:latin typeface="Tahoma" panose="020B0604030504040204" pitchFamily="34" charset="0"/>
              </a:rPr>
              <a:t>Diese Geschichte inspirierte das </a:t>
            </a:r>
            <a:r>
              <a:rPr lang="de-DE" altLang="it-IT" sz="2000" b="1" dirty="0">
                <a:solidFill>
                  <a:srgbClr val="777777"/>
                </a:solidFill>
                <a:latin typeface="Tahoma" panose="020B0604030504040204" pitchFamily="34" charset="0"/>
              </a:rPr>
              <a:t>Unternehmenslogo</a:t>
            </a:r>
            <a:r>
              <a:rPr lang="de-DE" altLang="it-IT" sz="2000" dirty="0">
                <a:solidFill>
                  <a:srgbClr val="777777"/>
                </a:solidFill>
                <a:latin typeface="Tahoma" panose="020B0604030504040204" pitchFamily="34" charset="0"/>
              </a:rPr>
              <a:t>, das auf jeder Flasche zu sehen ist: Das Bild eines Frauenkopfes mit Haaren im Wind.</a:t>
            </a:r>
            <a:endParaRPr lang="de-DE" altLang="it-IT" sz="2000" dirty="0">
              <a:solidFill>
                <a:srgbClr val="777777"/>
              </a:solidFill>
              <a:latin typeface="Tahoma" panose="020B0604030504040204" pitchFamily="34" charset="0"/>
            </a:endParaRPr>
          </a:p>
        </p:txBody>
      </p:sp>
    </p:spTree>
    <p:extLst>
      <p:ext uri="{BB962C8B-B14F-4D97-AF65-F5344CB8AC3E}">
        <p14:creationId xmlns:p14="http://schemas.microsoft.com/office/powerpoint/2010/main" val="23678208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433945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1">
            <a:extLst>
              <a:ext uri="{FF2B5EF4-FFF2-40B4-BE49-F238E27FC236}"/>
            </a:extLst>
          </p:cNvPr>
          <p:cNvSpPr>
            <a:spLocks noGrp="1"/>
          </p:cNvSpPr>
          <p:nvPr>
            <p:ph type="title"/>
          </p:nvPr>
        </p:nvSpPr>
        <p:spPr>
          <a:xfrm>
            <a:off x="-430876" y="115665"/>
            <a:ext cx="10004644" cy="582613"/>
          </a:xfrm>
        </p:spPr>
        <p:txBody>
          <a:bodyPr lIns="68580" tIns="34290" rIns="68580" bIns="34290" rtlCol="0">
            <a:noAutofit/>
          </a:bodyPr>
          <a:lstStyle/>
          <a:p>
            <a:pPr algn="ctr">
              <a:lnSpc>
                <a:spcPts val="2700"/>
              </a:lnSpc>
              <a:defRPr/>
            </a:pPr>
            <a:r>
              <a:rPr lang="it-IT" sz="2850" b="1" cap="small" dirty="0">
                <a:solidFill>
                  <a:srgbClr val="FE8637"/>
                </a:solidFill>
                <a:latin typeface="Calibri" panose="020F0502020204030204"/>
                <a:cs typeface="Arial" panose="020B0604020202020204" pitchFamily="34" charset="0"/>
              </a:rPr>
              <a:t>Inseguendo Donnafugata: Die </a:t>
            </a:r>
            <a:r>
              <a:rPr lang="it-IT" sz="2850" b="1" cap="small" dirty="0" err="1">
                <a:solidFill>
                  <a:srgbClr val="FE8637"/>
                </a:solidFill>
                <a:latin typeface="Calibri" panose="020F0502020204030204"/>
                <a:cs typeface="Arial" panose="020B0604020202020204" pitchFamily="34" charset="0"/>
              </a:rPr>
              <a:t>Ausstellung</a:t>
            </a:r>
            <a:r>
              <a:rPr lang="it-IT" sz="2850" b="1" cap="small" dirty="0">
                <a:solidFill>
                  <a:srgbClr val="FE8637"/>
                </a:solidFill>
                <a:latin typeface="Calibri" panose="020F0502020204030204"/>
                <a:cs typeface="Arial" panose="020B0604020202020204" pitchFamily="34" charset="0"/>
              </a:rPr>
              <a:t> in Villa Necchi</a:t>
            </a:r>
            <a:endParaRPr lang="it-IT" sz="2800" dirty="0">
              <a:solidFill>
                <a:schemeClr val="accent2"/>
              </a:solidFill>
              <a:latin typeface="+mn-lt"/>
              <a:ea typeface="+mn-ea"/>
              <a:cs typeface="Arial" panose="020B0604020202020204" pitchFamily="34" charset="0"/>
            </a:endParaRPr>
          </a:p>
        </p:txBody>
      </p:sp>
      <p:sp>
        <p:nvSpPr>
          <p:cNvPr id="5" name="Segnaposto contenuto 2">
            <a:extLst>
              <a:ext uri="{FF2B5EF4-FFF2-40B4-BE49-F238E27FC236}"/>
            </a:extLst>
          </p:cNvPr>
          <p:cNvSpPr txBox="1">
            <a:spLocks/>
          </p:cNvSpPr>
          <p:nvPr/>
        </p:nvSpPr>
        <p:spPr>
          <a:xfrm>
            <a:off x="306250" y="645279"/>
            <a:ext cx="8175625" cy="1747838"/>
          </a:xfrm>
          <a:prstGeom prst="rect">
            <a:avLst/>
          </a:prstGeom>
        </p:spPr>
        <p:txBody>
          <a:bodyPr lIns="68580" tIns="34290" rIns="68580" bIns="3429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spcBef>
                <a:spcPts val="225"/>
              </a:spcBef>
              <a:spcAft>
                <a:spcPts val="225"/>
              </a:spcAft>
              <a:buNone/>
              <a:defRPr/>
            </a:pPr>
            <a:r>
              <a:rPr lang="de-DE" sz="2000" dirty="0">
                <a:solidFill>
                  <a:schemeClr val="tx1">
                    <a:lumMod val="65000"/>
                    <a:lumOff val="35000"/>
                  </a:schemeClr>
                </a:solidFill>
                <a:ea typeface="+mj-ea"/>
                <a:cs typeface="Arial" panose="020B0604020202020204" pitchFamily="34" charset="0"/>
              </a:rPr>
              <a:t>Die </a:t>
            </a:r>
            <a:r>
              <a:rPr lang="de-DE" sz="2000" b="1" dirty="0">
                <a:solidFill>
                  <a:schemeClr val="tx1">
                    <a:lumMod val="65000"/>
                    <a:lumOff val="35000"/>
                  </a:schemeClr>
                </a:solidFill>
                <a:ea typeface="+mj-ea"/>
                <a:cs typeface="Arial" panose="020B0604020202020204" pitchFamily="34" charset="0"/>
              </a:rPr>
              <a:t>FAI</a:t>
            </a:r>
            <a:r>
              <a:rPr lang="de-DE" sz="2000" dirty="0">
                <a:solidFill>
                  <a:schemeClr val="tx1">
                    <a:lumMod val="65000"/>
                    <a:lumOff val="35000"/>
                  </a:schemeClr>
                </a:solidFill>
                <a:ea typeface="+mj-ea"/>
                <a:cs typeface="Arial" panose="020B0604020202020204" pitchFamily="34" charset="0"/>
              </a:rPr>
              <a:t> – Stiftung für Denkmalpflege und Umweltschutz in Italien- und Donnafugata präsentieren in der </a:t>
            </a:r>
            <a:r>
              <a:rPr lang="de-DE" sz="2000" b="1" dirty="0">
                <a:solidFill>
                  <a:schemeClr val="tx1">
                    <a:lumMod val="65000"/>
                    <a:lumOff val="35000"/>
                  </a:schemeClr>
                </a:solidFill>
                <a:ea typeface="+mj-ea"/>
                <a:cs typeface="Arial" panose="020B0604020202020204" pitchFamily="34" charset="0"/>
              </a:rPr>
              <a:t>Villa </a:t>
            </a:r>
            <a:r>
              <a:rPr lang="de-DE" sz="2000" b="1" dirty="0" err="1">
                <a:solidFill>
                  <a:schemeClr val="tx1">
                    <a:lumMod val="65000"/>
                    <a:lumOff val="35000"/>
                  </a:schemeClr>
                </a:solidFill>
                <a:ea typeface="+mj-ea"/>
                <a:cs typeface="Arial" panose="020B0604020202020204" pitchFamily="34" charset="0"/>
              </a:rPr>
              <a:t>Necchi</a:t>
            </a:r>
            <a:r>
              <a:rPr lang="de-DE" sz="2000" b="1" dirty="0">
                <a:solidFill>
                  <a:schemeClr val="tx1">
                    <a:lumMod val="65000"/>
                    <a:lumOff val="35000"/>
                  </a:schemeClr>
                </a:solidFill>
                <a:ea typeface="+mj-ea"/>
                <a:cs typeface="Arial" panose="020B0604020202020204" pitchFamily="34" charset="0"/>
              </a:rPr>
              <a:t> </a:t>
            </a:r>
            <a:r>
              <a:rPr lang="de-DE" sz="2000" b="1" dirty="0" err="1">
                <a:solidFill>
                  <a:schemeClr val="tx1">
                    <a:lumMod val="65000"/>
                    <a:lumOff val="35000"/>
                  </a:schemeClr>
                </a:solidFill>
                <a:ea typeface="+mj-ea"/>
                <a:cs typeface="Arial" panose="020B0604020202020204" pitchFamily="34" charset="0"/>
              </a:rPr>
              <a:t>Campiglio</a:t>
            </a:r>
            <a:r>
              <a:rPr lang="de-DE" sz="2000" dirty="0">
                <a:solidFill>
                  <a:schemeClr val="tx1">
                    <a:lumMod val="65000"/>
                    <a:lumOff val="35000"/>
                  </a:schemeClr>
                </a:solidFill>
                <a:ea typeface="+mj-ea"/>
                <a:cs typeface="Arial" panose="020B0604020202020204" pitchFamily="34" charset="0"/>
              </a:rPr>
              <a:t>, vom 16. Mai bis zum 22. Juli 2018, die Ausstellung INSEGUENDO DONNAFUGATA (Das Unternehmen Donnafugata im Blick behalten). Die Illustrationen von Stefano Vitale, der Wein und Sizilien.</a:t>
            </a:r>
            <a:endParaRPr lang="de-DE" sz="2000" dirty="0">
              <a:solidFill>
                <a:schemeClr val="tx1">
                  <a:lumMod val="65000"/>
                  <a:lumOff val="35000"/>
                </a:schemeClr>
              </a:solidFill>
              <a:ea typeface="+mj-ea"/>
              <a:cs typeface="Arial" panose="020B0604020202020204" pitchFamily="34" charset="0"/>
            </a:endParaRPr>
          </a:p>
        </p:txBody>
      </p:sp>
      <p:pic>
        <p:nvPicPr>
          <p:cNvPr id="6" name="Immagin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46347" y="2331719"/>
            <a:ext cx="2732459" cy="3340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magine 2"/>
          <p:cNvPicPr>
            <a:picLocks noChangeAspect="1" noChangeArrowheads="1"/>
          </p:cNvPicPr>
          <p:nvPr/>
        </p:nvPicPr>
        <p:blipFill>
          <a:blip r:embed="rId3">
            <a:extLst>
              <a:ext uri="{28A0092B-C50C-407E-A947-70E740481C1C}">
                <a14:useLocalDpi xmlns:a14="http://schemas.microsoft.com/office/drawing/2010/main" val="0"/>
              </a:ext>
            </a:extLst>
          </a:blip>
          <a:srcRect l="11629" t="25298" r="12442" b="6683"/>
          <a:stretch>
            <a:fillRect/>
          </a:stretch>
        </p:blipFill>
        <p:spPr bwMode="auto">
          <a:xfrm>
            <a:off x="0" y="2331720"/>
            <a:ext cx="6628356" cy="3340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03546919"/>
      </p:ext>
    </p:extLst>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2.jpeg"/></Relationships>
</file>

<file path=ppt/theme/_rels/theme3.xml.rels><?xml version="1.0" encoding="UTF-8" standalone="yes"?>
<Relationships xmlns="http://schemas.openxmlformats.org/package/2006/relationships"><Relationship Id="rId1" Type="http://schemas.openxmlformats.org/officeDocument/2006/relationships/image" Target="../media/image2.jpeg"/></Relationships>
</file>

<file path=ppt/theme/_rels/theme4.xml.rels><?xml version="1.0" encoding="UTF-8" standalone="yes"?>
<Relationships xmlns="http://schemas.openxmlformats.org/package/2006/relationships"><Relationship Id="rId1" Type="http://schemas.openxmlformats.org/officeDocument/2006/relationships/image" Target="../media/image2.jpeg"/></Relationships>
</file>

<file path=ppt/theme/_rels/theme5.xml.rels><?xml version="1.0" encoding="UTF-8" standalone="yes"?>
<Relationships xmlns="http://schemas.openxmlformats.org/package/2006/relationships"><Relationship Id="rId1" Type="http://schemas.openxmlformats.org/officeDocument/2006/relationships/image" Target="../media/image2.jpeg"/></Relationships>
</file>

<file path=ppt/theme/_rels/theme6.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Tema di Office">
  <a:themeElements>
    <a:clrScheme name="Personalizzato 12">
      <a:dk1>
        <a:srgbClr val="3F3F3F"/>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ersonalizzato 1">
      <a:majorFont>
        <a:latin typeface="Tahoma"/>
        <a:ea typeface=""/>
        <a:cs typeface=""/>
      </a:majorFont>
      <a:minorFont>
        <a:latin typeface="Calibri"/>
        <a:ea typeface=""/>
        <a:cs typeface=""/>
      </a:minorFont>
    </a:fontScheme>
    <a:fmtScheme name="Tema di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F personalizzato">
  <a:themeElements>
    <a:clrScheme name="Loggia">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oggia">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txDef>
      <a:spPr>
        <a:solidFill>
          <a:srgbClr val="92D050"/>
        </a:solidFill>
      </a:spPr>
      <a:bodyPr vert="horz" anchor="b">
        <a:normAutofit fontScale="45000" lnSpcReduction="20000"/>
      </a:bodyPr>
      <a:lstStyle>
        <a:defPPr algn="ctr">
          <a:defRPr sz="6100" dirty="0" err="1" smtClean="0">
            <a:solidFill>
              <a:schemeClr val="bg1"/>
            </a:solidFill>
          </a:defRPr>
        </a:defPPr>
      </a:lstStyle>
    </a:txDef>
  </a:objectDefaults>
  <a:extraClrSchemeLst/>
  <a:extLst>
    <a:ext uri="{05A4C25C-085E-4340-85A3-A5531E510DB2}">
      <thm15:themeFamily xmlns:thm15="http://schemas.microsoft.com/office/thememl/2012/main" name="DF personalizzato" id="{80C6A05E-4790-4B4A-A4FF-0FFB76506935}" vid="{AA24605F-EC0B-43D7-A2E2-A02417C61B5E}"/>
    </a:ext>
  </a:extLst>
</a:theme>
</file>

<file path=ppt/theme/theme3.xml><?xml version="1.0" encoding="utf-8"?>
<a:theme xmlns:a="http://schemas.openxmlformats.org/drawingml/2006/main" name="1_DF personalizzato">
  <a:themeElements>
    <a:clrScheme name="Loggia">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oggia">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txDef>
      <a:spPr>
        <a:solidFill>
          <a:srgbClr val="92D050"/>
        </a:solidFill>
      </a:spPr>
      <a:bodyPr vert="horz" anchor="b">
        <a:normAutofit fontScale="45000" lnSpcReduction="20000"/>
      </a:bodyPr>
      <a:lstStyle>
        <a:defPPr algn="ctr">
          <a:defRPr sz="6100" dirty="0" err="1" smtClean="0">
            <a:solidFill>
              <a:schemeClr val="bg1"/>
            </a:solidFill>
          </a:defRPr>
        </a:defPPr>
      </a:lstStyle>
    </a:txDef>
  </a:objectDefaults>
  <a:extraClrSchemeLst/>
  <a:extLst>
    <a:ext uri="{05A4C25C-085E-4340-85A3-A5531E510DB2}">
      <thm15:themeFamily xmlns:thm15="http://schemas.microsoft.com/office/thememl/2012/main" name="DF personalizzato" id="{80C6A05E-4790-4B4A-A4FF-0FFB76506935}" vid="{AA24605F-EC0B-43D7-A2E2-A02417C61B5E}"/>
    </a:ext>
  </a:extLst>
</a:theme>
</file>

<file path=ppt/theme/theme4.xml><?xml version="1.0" encoding="utf-8"?>
<a:theme xmlns:a="http://schemas.openxmlformats.org/drawingml/2006/main" name="2_DF personalizzato">
  <a:themeElements>
    <a:clrScheme name="Loggia">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oggia">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txDef>
      <a:spPr>
        <a:solidFill>
          <a:srgbClr val="92D050"/>
        </a:solidFill>
      </a:spPr>
      <a:bodyPr vert="horz" anchor="b">
        <a:normAutofit fontScale="45000" lnSpcReduction="20000"/>
      </a:bodyPr>
      <a:lstStyle>
        <a:defPPr algn="ctr">
          <a:defRPr sz="6100" dirty="0" err="1" smtClean="0">
            <a:solidFill>
              <a:schemeClr val="bg1"/>
            </a:solidFill>
          </a:defRPr>
        </a:defPPr>
      </a:lstStyle>
    </a:txDef>
  </a:objectDefaults>
  <a:extraClrSchemeLst/>
  <a:extLst>
    <a:ext uri="{05A4C25C-085E-4340-85A3-A5531E510DB2}">
      <thm15:themeFamily xmlns:thm15="http://schemas.microsoft.com/office/thememl/2012/main" name="DF personalizzato" id="{80C6A05E-4790-4B4A-A4FF-0FFB76506935}" vid="{AA24605F-EC0B-43D7-A2E2-A02417C61B5E}"/>
    </a:ext>
  </a:extLst>
</a:theme>
</file>

<file path=ppt/theme/theme5.xml><?xml version="1.0" encoding="utf-8"?>
<a:theme xmlns:a="http://schemas.openxmlformats.org/drawingml/2006/main" name="3_DF personalizzato">
  <a:themeElements>
    <a:clrScheme name="Loggia">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oggia">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txDef>
      <a:spPr>
        <a:solidFill>
          <a:srgbClr val="92D050"/>
        </a:solidFill>
      </a:spPr>
      <a:bodyPr vert="horz" anchor="b">
        <a:normAutofit fontScale="45000" lnSpcReduction="20000"/>
      </a:bodyPr>
      <a:lstStyle>
        <a:defPPr algn="ctr">
          <a:defRPr sz="6100" dirty="0" err="1" smtClean="0">
            <a:solidFill>
              <a:schemeClr val="bg1"/>
            </a:solidFill>
          </a:defRPr>
        </a:defPPr>
      </a:lstStyle>
    </a:txDef>
  </a:objectDefaults>
  <a:extraClrSchemeLst/>
  <a:extLst>
    <a:ext uri="{05A4C25C-085E-4340-85A3-A5531E510DB2}">
      <thm15:themeFamily xmlns:thm15="http://schemas.microsoft.com/office/thememl/2012/main" name="DF personalizzato" id="{80C6A05E-4790-4B4A-A4FF-0FFB76506935}" vid="{AA24605F-EC0B-43D7-A2E2-A02417C61B5E}"/>
    </a:ext>
  </a:extLst>
</a:theme>
</file>

<file path=ppt/theme/theme6.xml><?xml version="1.0" encoding="utf-8"?>
<a:theme xmlns:a="http://schemas.openxmlformats.org/drawingml/2006/main" name="4_DF personalizzato">
  <a:themeElements>
    <a:clrScheme name="Loggia">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oggia">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txDef>
      <a:spPr>
        <a:solidFill>
          <a:srgbClr val="92D050"/>
        </a:solidFill>
      </a:spPr>
      <a:bodyPr vert="horz" anchor="b">
        <a:normAutofit fontScale="45000" lnSpcReduction="20000"/>
      </a:bodyPr>
      <a:lstStyle>
        <a:defPPr algn="ctr">
          <a:defRPr sz="6100" dirty="0" err="1" smtClean="0">
            <a:solidFill>
              <a:schemeClr val="bg1"/>
            </a:solidFill>
          </a:defRPr>
        </a:defPPr>
      </a:lstStyle>
    </a:txDef>
  </a:objectDefaults>
  <a:extraClrSchemeLst/>
  <a:extLst>
    <a:ext uri="{05A4C25C-085E-4340-85A3-A5531E510DB2}">
      <thm15:themeFamily xmlns:thm15="http://schemas.microsoft.com/office/thememl/2012/main" name="DF personalizzato" id="{80C6A05E-4790-4B4A-A4FF-0FFB76506935}" vid="{AA24605F-EC0B-43D7-A2E2-A02417C61B5E}"/>
    </a:ext>
  </a:extLst>
</a:theme>
</file>

<file path=ppt/theme/theme7.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Loggia">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themeOverride>
</file>

<file path=ppt/theme/themeOverride2.xml><?xml version="1.0" encoding="utf-8"?>
<a:themeOverride xmlns:a="http://schemas.openxmlformats.org/drawingml/2006/main">
  <a:clrScheme name="Loggia">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themeOverride>
</file>

<file path=ppt/theme/themeOverride3.xml><?xml version="1.0" encoding="utf-8"?>
<a:themeOverride xmlns:a="http://schemas.openxmlformats.org/drawingml/2006/main">
  <a:clrScheme name="Loggia">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themeOverride>
</file>

<file path=ppt/theme/themeOverride4.xml><?xml version="1.0" encoding="utf-8"?>
<a:themeOverride xmlns:a="http://schemas.openxmlformats.org/drawingml/2006/main">
  <a:clrScheme name="Loggia">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themeOverride>
</file>

<file path=ppt/theme/themeOverride5.xml><?xml version="1.0" encoding="utf-8"?>
<a:themeOverride xmlns:a="http://schemas.openxmlformats.org/drawingml/2006/main">
  <a:clrScheme name="Loggia">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themeOverride>
</file>

<file path=docProps/app.xml><?xml version="1.0" encoding="utf-8"?>
<Properties xmlns="http://schemas.openxmlformats.org/officeDocument/2006/extended-properties" xmlns:vt="http://schemas.openxmlformats.org/officeDocument/2006/docPropsVTypes">
  <Template>Office Theme</Template>
  <TotalTime>357</TotalTime>
  <Words>2594</Words>
  <Application>Microsoft Office PowerPoint</Application>
  <PresentationFormat>Presentazione su schermo (4:3)</PresentationFormat>
  <Paragraphs>254</Paragraphs>
  <Slides>67</Slides>
  <Notes>2</Notes>
  <HiddenSlides>0</HiddenSlides>
  <MMClips>0</MMClips>
  <ScaleCrop>false</ScaleCrop>
  <HeadingPairs>
    <vt:vector size="6" baseType="variant">
      <vt:variant>
        <vt:lpstr>Caratteri utilizzati</vt:lpstr>
      </vt:variant>
      <vt:variant>
        <vt:i4>9</vt:i4>
      </vt:variant>
      <vt:variant>
        <vt:lpstr>Tema</vt:lpstr>
      </vt:variant>
      <vt:variant>
        <vt:i4>6</vt:i4>
      </vt:variant>
      <vt:variant>
        <vt:lpstr>Titoli diapositive</vt:lpstr>
      </vt:variant>
      <vt:variant>
        <vt:i4>67</vt:i4>
      </vt:variant>
    </vt:vector>
  </HeadingPairs>
  <TitlesOfParts>
    <vt:vector size="82" baseType="lpstr">
      <vt:lpstr>Arial Unicode MS</vt:lpstr>
      <vt:lpstr>Arial</vt:lpstr>
      <vt:lpstr>Calibri</vt:lpstr>
      <vt:lpstr>Calibri Light</vt:lpstr>
      <vt:lpstr>Gotham Medium</vt:lpstr>
      <vt:lpstr>Tahoma</vt:lpstr>
      <vt:lpstr>Times New Roman</vt:lpstr>
      <vt:lpstr>Wingdings</vt:lpstr>
      <vt:lpstr>Wingdings 2</vt:lpstr>
      <vt:lpstr>Tema di Office</vt:lpstr>
      <vt:lpstr>DF personalizzato</vt:lpstr>
      <vt:lpstr>1_DF personalizzato</vt:lpstr>
      <vt:lpstr>2_DF personalizzato</vt:lpstr>
      <vt:lpstr>3_DF personalizzato</vt:lpstr>
      <vt:lpstr>4_DF personalizzato</vt:lpstr>
      <vt:lpstr>Presentazione standard di PowerPoint</vt:lpstr>
      <vt:lpstr>Presentazione standard di PowerPoint</vt:lpstr>
      <vt:lpstr>Presentazione standard di PowerPoint</vt:lpstr>
      <vt:lpstr>160 Jahre Erfahrung in der Produktion von Qualitätswein </vt:lpstr>
      <vt:lpstr>Presentazione standard di PowerPoint</vt:lpstr>
      <vt:lpstr>Presentazione standard di PowerPoint</vt:lpstr>
      <vt:lpstr>Presentazione standard di PowerPoint</vt:lpstr>
      <vt:lpstr>Presentazione standard di PowerPoint</vt:lpstr>
      <vt:lpstr>Inseguendo Donnafugata: Die Ausstellung in Villa Necchi</vt:lpstr>
      <vt:lpstr>Inseguendo Donnafugata: Die Ausstellung in Villa Necchi</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ETNA &amp; VITTORIA</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Kollektion Weinikonen Weine mit einer einzigartigen Persönlichkeit</vt:lpstr>
      <vt:lpstr>Mille e una notte Symbol der italienischen Exzellenz</vt:lpstr>
      <vt:lpstr>Mille e una notte: production process</vt:lpstr>
      <vt:lpstr>Ben Ryé Einer der weltweit beliebtesten italienischen Süßweine</vt:lpstr>
      <vt:lpstr>Ben Ryé: production process</vt:lpstr>
      <vt:lpstr>Kollektion Mediterrane Eleganz Großartige Weine aus internationalen Rebsorten</vt:lpstr>
      <vt:lpstr>Brut Schaumwein nach klassischer Methode von beeindruckender Eleganz</vt:lpstr>
      <vt:lpstr>Brut Rosé Rosé Schaumwein nach klassischer Methode mit feiner angenehmer Struktur</vt:lpstr>
      <vt:lpstr>Chiarandà Ein Chardonnay mit mediterraner Seele, elegant und langlebig</vt:lpstr>
      <vt:lpstr>Tancredi Ein eleganter Rotwein. Ein erschwinglicher Luxus</vt:lpstr>
      <vt:lpstr>Überraschende Weine Aus den versteckten Winkeln Siziliens.</vt:lpstr>
      <vt:lpstr>Sul Vulcano Eine kleine Produktion mit großartiger mineralischer Eleganz.</vt:lpstr>
      <vt:lpstr>Bell’Assai Ein duftender Frappato mit herrlicher Frische</vt:lpstr>
      <vt:lpstr>Floramundi Ein raffinierter Cerasuolo di Vittoria mit floralem Charakter</vt:lpstr>
      <vt:lpstr>Sul Vulcano Un sorprendente rosso vulcanico</vt:lpstr>
      <vt:lpstr>Kollektion Vielseitig im Charakter Strukturvolle Weine, die eine ganze Mahlzeit begleiten. Vielseitig bei den Kombinationen</vt:lpstr>
      <vt:lpstr>Presentazione standard di PowerPoint</vt:lpstr>
      <vt:lpstr>Presentazione standard di PowerPoint</vt:lpstr>
      <vt:lpstr>Presentazione standard di PowerPoint</vt:lpstr>
      <vt:lpstr>Presentazione standard di PowerPoint</vt:lpstr>
      <vt:lpstr>Presentazione standard di PowerPoint</vt:lpstr>
      <vt:lpstr>Kollektion Frisch und Informell Moderne, elegante Weine auf Grundlage autochthoner Rebsorten.</vt:lpstr>
      <vt:lpstr>Anthilia Der weltweit beliebteste Wein von Donnafugata</vt:lpstr>
      <vt:lpstr>Presentazione standard di PowerPoint</vt:lpstr>
      <vt:lpstr>Presentazione standard di PowerPoint</vt:lpstr>
      <vt:lpstr>Presentazione standard di PowerPoint</vt:lpstr>
      <vt:lpstr>Presentazione standard di PowerPoint</vt:lpstr>
      <vt:lpstr>Presentazione standard di PowerPoint</vt:lpstr>
      <vt:lpstr>Mehr als nur Wein Für die Öl- und Grappa-Liebhaber</vt:lpstr>
      <vt:lpstr>Olio Biancolilla Delikat und leicht fruchtig, ein sortenreines Olivenöl von Pantelleria</vt:lpstr>
      <vt:lpstr>Presentazione standard di PowerPoint</vt:lpstr>
      <vt:lpstr>Olio Milleanni Eleganter Verschnitt aus vier traditionellen Olivensorten</vt:lpstr>
      <vt:lpstr>Grappa Mille e una Notte Weich und raffiniert</vt:lpstr>
      <vt:lpstr>Grappa Ben Ryé Außergewöhnlich reichhaltige Aromen</vt:lpstr>
      <vt:lpstr>Presentazione standard di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di PowerPoint</dc:title>
  <dc:creator>Utente di Microsoft Office</dc:creator>
  <cp:lastModifiedBy>Claudia Guarino</cp:lastModifiedBy>
  <cp:revision>60</cp:revision>
  <dcterms:created xsi:type="dcterms:W3CDTF">2018-09-12T07:54:10Z</dcterms:created>
  <dcterms:modified xsi:type="dcterms:W3CDTF">2018-10-12T09:05:29Z</dcterms:modified>
</cp:coreProperties>
</file>